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22"/>
    <p:restoredTop sz="94684"/>
  </p:normalViewPr>
  <p:slideViewPr>
    <p:cSldViewPr snapToGrid="0">
      <p:cViewPr varScale="1">
        <p:scale>
          <a:sx n="114" d="100"/>
          <a:sy n="114" d="100"/>
        </p:scale>
        <p:origin x="40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Open met de vraag: wat valt je op aan de drie woorden? Vertel dat leerlingen stap voor stap leren werken met het nieuwe ritme.</a:t>
            </a:r>
          </a:p>
          <a:p>
            <a:endParaRPr/>
          </a:p>
          <a:p>
            <a:r>
              <a:t>[Sources]</a:t>
            </a:r>
          </a:p>
          <a:p>
            <a:r>
              <a:t>- Week en dagritme.xlsx (aangeleverd)</a:t>
            </a:r>
          </a:p>
          <a:p>
            <a:r>
              <a:t>- Coachgesprekskaart Aventurijn.docx (aangeleverd)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Benadruk: leerlingen krijgen meer ruimte, maar niet minder begeleiding. Keuzes worden voorbereid met de coach.</a:t>
            </a:r>
          </a:p>
          <a:p>
            <a:endParaRPr/>
          </a:p>
          <a:p>
            <a:r>
              <a:t>[Sources]</a:t>
            </a:r>
          </a:p>
          <a:p>
            <a:r>
              <a:t>- Week en dagritme.xlsx (aangeleverd)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Gebruik de praatplaat om kort de vier stappen te benoemen. Nodig leerlingen uit om één interesse of nieuwsgierigheid te noemen.</a:t>
            </a:r>
          </a:p>
          <a:p>
            <a:endParaRPr/>
          </a:p>
          <a:p>
            <a:r>
              <a:t>[Sources]</a:t>
            </a:r>
          </a:p>
          <a:p>
            <a:r>
              <a:t>- Scherm­afbeelding 2026-08-21 om 10.53.40.png (aangeleverd)</a:t>
            </a:r>
          </a:p>
          <a:p>
            <a:r>
              <a:t>- Coachgesprekskaart Aventurijn.docx (aangeleverd)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Laat zien dat reflecteren in iedere fase terugkomt. De challenge hoeft niet in één dag klaar te zijn.</a:t>
            </a:r>
          </a:p>
          <a:p>
            <a:endParaRPr/>
          </a:p>
          <a:p>
            <a:r>
              <a:t>[Sources]</a:t>
            </a:r>
          </a:p>
          <a:p>
            <a:r>
              <a:t>- Scherm­afbeelding 2026-08-21 om 10.53.50.png (aangeleverd)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Leg uit dat de units de andere drie dagstarten invullen. Daarna werken leerlingen volgens afspraken aan theorie of challenge.</a:t>
            </a:r>
          </a:p>
          <a:p>
            <a:endParaRPr/>
          </a:p>
          <a:p>
            <a:r>
              <a:t>[Sources]</a:t>
            </a:r>
          </a:p>
          <a:p>
            <a:r>
              <a:t>- Week en dagritme.xlsx, tabblad Weekritme (aangeleverd)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Loop het ritme rustig van boven naar beneden door. Noem dat pauze, offline tijd en leestijd vaste herstel- en schakelmomenten zijn.</a:t>
            </a:r>
          </a:p>
          <a:p>
            <a:endParaRPr/>
          </a:p>
          <a:p>
            <a:r>
              <a:t>[Sources]</a:t>
            </a:r>
          </a:p>
          <a:p>
            <a:r>
              <a:t>- Week en dagritme.xlsx, tabbladen maandag t/m vrijdag (aangeleverd)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Benadruk dat aanbod niet vrijblijvend is wanneer het in het plan of PTA nodig is. De coach helpt vooraf kiezen.</a:t>
            </a:r>
          </a:p>
          <a:p>
            <a:endParaRPr/>
          </a:p>
          <a:p>
            <a:r>
              <a:t>[Sources]</a:t>
            </a:r>
          </a:p>
          <a:p>
            <a:r>
              <a:t>- Week en dagritme.xlsx, tabblad Weekritme (aangeleverd)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Bespreek dat wisselen pas na het eerste halfuur gebeurt en dat de leerling zich houdt aan de gemaakte afspraken.</a:t>
            </a:r>
          </a:p>
          <a:p>
            <a:endParaRPr/>
          </a:p>
          <a:p>
            <a:r>
              <a:t>[Sources]</a:t>
            </a:r>
          </a:p>
          <a:p>
            <a:r>
              <a:t>- Week en dagritme.xlsx (aangeleverd)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Vertel wie die week of dat blok verantwoordelijk is zodra de namen bekend zijn. Deze persoon noteert de aanwezige leerlingen in het ritme.</a:t>
            </a:r>
          </a:p>
          <a:p>
            <a:endParaRPr/>
          </a:p>
          <a:p>
            <a:r>
              <a:t>[Sources]</a:t>
            </a:r>
          </a:p>
          <a:p>
            <a:r>
              <a:t>- Toelichting van de gebruiker</a:t>
            </a:r>
          </a:p>
          <a:p>
            <a:r>
              <a:t>- Week en dagritme.xlsx (aangeleverd)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Verbind dit aan het wekelijkse coachgesprek: terugkijken, inzicht krijgen, volgende stap kiezen en afspraken maken.</a:t>
            </a:r>
          </a:p>
          <a:p>
            <a:endParaRPr/>
          </a:p>
          <a:p>
            <a:r>
              <a:t>[Sources]</a:t>
            </a:r>
          </a:p>
          <a:p>
            <a:r>
              <a:t>- Coachgesprekskaart Aventurijn.docx (aangeleverd)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Gebruik deze vijf vragen als compact voorbeeld. De volledige gesprekskaart bevat ook check-in, terugblik, verdieping, LOB en afronding.</a:t>
            </a:r>
          </a:p>
          <a:p>
            <a:endParaRPr/>
          </a:p>
          <a:p>
            <a:r>
              <a:t>[Sources]</a:t>
            </a:r>
          </a:p>
          <a:p>
            <a:r>
              <a:t>- Coachgesprekskaart Aventurijn.docx (aangeleverd)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Sluit af met ruimte voor vragen. Spreek af waar leerlingen het actuele ritme kunnen bekijken en bij wie zij terechtkunnen.</a:t>
            </a:r>
          </a:p>
          <a:p>
            <a:endParaRPr/>
          </a:p>
          <a:p>
            <a:r>
              <a:t>[Sources]</a:t>
            </a:r>
          </a:p>
          <a:p>
            <a:r>
              <a:t>- Week en dagritme.xlsx (aangeleverd)</a:t>
            </a:r>
          </a:p>
          <a:p>
            <a:r>
              <a:t>- Toelichting van de gebruiker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hoek 13">
            <a:extLst>
              <a:ext uri="{FF2B5EF4-FFF2-40B4-BE49-F238E27FC236}">
                <a16:creationId xmlns:a16="http://schemas.microsoft.com/office/drawing/2014/main" id="{E4307768-D600-40AE-A622-C2CAF28BE62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4476750" cy="6858000"/>
          </a:xfrm>
          <a:prstGeom prst="rect">
            <a:avLst/>
          </a:prstGeom>
          <a:solidFill>
            <a:srgbClr val="15704A"/>
          </a:solidFill>
          <a:ln w="0">
            <a:noFill/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5F3B5D94-81D2-459E-9D14-8A9F049BF0CB}"/>
              </a:ext>
            </a:extLst>
          </p:cNvPr>
          <p:cNvSpPr>
            <a:spLocks noGrp="1"/>
          </p:cNvSpPr>
          <p:nvPr/>
        </p:nvSpPr>
        <p:spPr>
          <a:xfrm>
            <a:off x="590550" y="933450"/>
            <a:ext cx="3429000" cy="1809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900" b="1">
                <a:solidFill>
                  <a:srgbClr val="FFFFFF"/>
                </a:solidFill>
              </a:defRPr>
            </a:pPr>
            <a:r>
              <a:rPr sz="3900" b="1">
                <a:solidFill>
                  <a:srgbClr val="FFFFFF"/>
                </a:solidFill>
              </a:rPr>
              <a:t>Ons onderwijs</a:t>
            </a:r>
          </a:p>
          <a:p>
            <a:pPr algn="l">
              <a:defRPr sz="3900" b="1">
                <a:solidFill>
                  <a:srgbClr val="FFFFFF"/>
                </a:solidFill>
              </a:defRPr>
            </a:pPr>
            <a:r>
              <a:rPr sz="3900" b="1">
                <a:solidFill>
                  <a:srgbClr val="FFFFFF"/>
                </a:solidFill>
              </a:rPr>
              <a:t>gaat veranderen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2CD103D1-B107-4AB1-8E07-35B6B56EC993}"/>
              </a:ext>
            </a:extLst>
          </p:cNvPr>
          <p:cNvSpPr>
            <a:spLocks noGrp="1"/>
          </p:cNvSpPr>
          <p:nvPr/>
        </p:nvSpPr>
        <p:spPr>
          <a:xfrm>
            <a:off x="609600" y="2952750"/>
            <a:ext cx="323850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0">
                <a:solidFill>
                  <a:srgbClr val="FFFFFF"/>
                </a:solidFill>
              </a:defRPr>
            </a:pPr>
            <a:r>
              <a:rPr sz="1875" b="0">
                <a:solidFill>
                  <a:srgbClr val="FFFFFF"/>
                </a:solidFill>
              </a:rPr>
              <a:t>Meer kiezen. Meer maken. Meer leren op jouw manier.</a:t>
            </a:r>
          </a:p>
        </p:txBody>
      </p:sp>
      <p:sp>
        <p:nvSpPr>
          <p:cNvPr id="4" name="Afgeronde rechthoek 3">
            <a:extLst>
              <a:ext uri="{FF2B5EF4-FFF2-40B4-BE49-F238E27FC236}">
                <a16:creationId xmlns:a16="http://schemas.microsoft.com/office/drawing/2014/main" id="{3E2A0ED0-7CBE-4407-8526-19B61F3B47D9}"/>
              </a:ext>
            </a:extLst>
          </p:cNvPr>
          <p:cNvSpPr>
            <a:spLocks noGrp="1"/>
          </p:cNvSpPr>
          <p:nvPr/>
        </p:nvSpPr>
        <p:spPr>
          <a:xfrm>
            <a:off x="4953000" y="781050"/>
            <a:ext cx="6096000" cy="47625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9525">
            <a:solidFill>
              <a:srgbClr val="E7EFE5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4CACD604-5821-4C3D-8F3B-C6BA0E5E784B}"/>
              </a:ext>
            </a:extLst>
          </p:cNvPr>
          <p:cNvSpPr>
            <a:spLocks noGrp="1"/>
          </p:cNvSpPr>
          <p:nvPr/>
        </p:nvSpPr>
        <p:spPr>
          <a:xfrm>
            <a:off x="5524500" y="1381125"/>
            <a:ext cx="49530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850" b="1">
                <a:solidFill>
                  <a:srgbClr val="49255E"/>
                </a:solidFill>
              </a:defRPr>
            </a:pPr>
            <a:r>
              <a:rPr sz="2850" b="1">
                <a:solidFill>
                  <a:srgbClr val="49255E"/>
                </a:solidFill>
              </a:rPr>
              <a:t>Een nieuw weekritme</a:t>
            </a:r>
          </a:p>
        </p:txBody>
      </p:sp>
      <p:sp>
        <p:nvSpPr>
          <p:cNvPr id="6" name="Afgeronde rechthoek 5">
            <a:extLst>
              <a:ext uri="{FF2B5EF4-FFF2-40B4-BE49-F238E27FC236}">
                <a16:creationId xmlns:a16="http://schemas.microsoft.com/office/drawing/2014/main" id="{A9734CE5-B9E0-4575-9442-E9269D1131D5}"/>
              </a:ext>
            </a:extLst>
          </p:cNvPr>
          <p:cNvSpPr>
            <a:spLocks noGrp="1"/>
          </p:cNvSpPr>
          <p:nvPr/>
        </p:nvSpPr>
        <p:spPr>
          <a:xfrm>
            <a:off x="5715000" y="2428875"/>
            <a:ext cx="1428750" cy="419100"/>
          </a:xfrm>
          <a:prstGeom prst="roundRect">
            <a:avLst>
              <a:gd name="adj" fmla="val 36364"/>
            </a:avLst>
          </a:prstGeom>
          <a:solidFill>
            <a:srgbClr val="49255E"/>
          </a:solidFill>
          <a:ln w="0">
            <a:noFill/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CD17D156-E955-4C6F-B942-10158F9AEFE5}"/>
              </a:ext>
            </a:extLst>
          </p:cNvPr>
          <p:cNvSpPr>
            <a:spLocks noGrp="1"/>
          </p:cNvSpPr>
          <p:nvPr/>
        </p:nvSpPr>
        <p:spPr>
          <a:xfrm>
            <a:off x="5810250" y="2447925"/>
            <a:ext cx="1238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instructie</a:t>
            </a:r>
          </a:p>
        </p:txBody>
      </p:sp>
      <p:sp>
        <p:nvSpPr>
          <p:cNvPr id="8" name="Afgeronde rechthoek 7">
            <a:extLst>
              <a:ext uri="{FF2B5EF4-FFF2-40B4-BE49-F238E27FC236}">
                <a16:creationId xmlns:a16="http://schemas.microsoft.com/office/drawing/2014/main" id="{23ACA9F2-9697-4633-978C-1758D2C104EA}"/>
              </a:ext>
            </a:extLst>
          </p:cNvPr>
          <p:cNvSpPr>
            <a:spLocks noGrp="1"/>
          </p:cNvSpPr>
          <p:nvPr/>
        </p:nvSpPr>
        <p:spPr>
          <a:xfrm>
            <a:off x="7334250" y="2428875"/>
            <a:ext cx="1428750" cy="419100"/>
          </a:xfrm>
          <a:prstGeom prst="roundRect">
            <a:avLst>
              <a:gd name="adj" fmla="val 36364"/>
            </a:avLst>
          </a:prstGeom>
          <a:solidFill>
            <a:srgbClr val="15704A"/>
          </a:solidFill>
          <a:ln w="0">
            <a:noFill/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0692426E-16FD-46B9-ABD2-1BB50599B032}"/>
              </a:ext>
            </a:extLst>
          </p:cNvPr>
          <p:cNvSpPr>
            <a:spLocks noGrp="1"/>
          </p:cNvSpPr>
          <p:nvPr/>
        </p:nvSpPr>
        <p:spPr>
          <a:xfrm>
            <a:off x="7429500" y="2447925"/>
            <a:ext cx="1238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inspiratie</a:t>
            </a:r>
          </a:p>
        </p:txBody>
      </p:sp>
      <p:sp>
        <p:nvSpPr>
          <p:cNvPr id="10" name="Afgeronde rechthoek 9">
            <a:extLst>
              <a:ext uri="{FF2B5EF4-FFF2-40B4-BE49-F238E27FC236}">
                <a16:creationId xmlns:a16="http://schemas.microsoft.com/office/drawing/2014/main" id="{3E7D2AC6-675F-425D-8454-310FD428BAC9}"/>
              </a:ext>
            </a:extLst>
          </p:cNvPr>
          <p:cNvSpPr>
            <a:spLocks noGrp="1"/>
          </p:cNvSpPr>
          <p:nvPr/>
        </p:nvSpPr>
        <p:spPr>
          <a:xfrm>
            <a:off x="8953500" y="2428875"/>
            <a:ext cx="1428750" cy="419100"/>
          </a:xfrm>
          <a:prstGeom prst="roundRect">
            <a:avLst>
              <a:gd name="adj" fmla="val 36364"/>
            </a:avLst>
          </a:prstGeom>
          <a:solidFill>
            <a:srgbClr val="E9B44C"/>
          </a:solidFill>
          <a:ln w="0">
            <a:noFill/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68F719D0-7B78-4F6C-9AFC-61CF6A2215DB}"/>
              </a:ext>
            </a:extLst>
          </p:cNvPr>
          <p:cNvSpPr>
            <a:spLocks noGrp="1"/>
          </p:cNvSpPr>
          <p:nvPr/>
        </p:nvSpPr>
        <p:spPr>
          <a:xfrm>
            <a:off x="9048750" y="2447925"/>
            <a:ext cx="1238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1">
                <a:solidFill>
                  <a:srgbClr val="202326"/>
                </a:solidFill>
              </a:defRPr>
            </a:pPr>
            <a:r>
              <a:rPr sz="1350" b="1">
                <a:solidFill>
                  <a:srgbClr val="202326"/>
                </a:solidFill>
              </a:rPr>
              <a:t>challenge</a:t>
            </a:r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6784A2D1-4144-4788-8E14-27E95A06665B}"/>
              </a:ext>
            </a:extLst>
          </p:cNvPr>
          <p:cNvSpPr>
            <a:spLocks noGrp="1"/>
          </p:cNvSpPr>
          <p:nvPr/>
        </p:nvSpPr>
        <p:spPr>
          <a:xfrm>
            <a:off x="5810250" y="3333750"/>
            <a:ext cx="447675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250" b="1">
                <a:solidFill>
                  <a:srgbClr val="202326"/>
                </a:solidFill>
              </a:defRPr>
            </a:pPr>
            <a:r>
              <a:rPr sz="2250" b="1">
                <a:solidFill>
                  <a:srgbClr val="202326"/>
                </a:solidFill>
              </a:rPr>
              <a:t>Jij maakt samen met je coach een plan.</a:t>
            </a:r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B822390F-69CF-4359-8862-42FDF26EDBA6}"/>
              </a:ext>
            </a:extLst>
          </p:cNvPr>
          <p:cNvSpPr>
            <a:spLocks noGrp="1"/>
          </p:cNvSpPr>
          <p:nvPr/>
        </p:nvSpPr>
        <p:spPr>
          <a:xfrm>
            <a:off x="6096000" y="4552950"/>
            <a:ext cx="39052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0">
                <a:solidFill>
                  <a:srgbClr val="64706A"/>
                </a:solidFill>
              </a:defRPr>
            </a:pPr>
            <a:r>
              <a:rPr sz="1650" b="0">
                <a:solidFill>
                  <a:srgbClr val="64706A"/>
                </a:solidFill>
              </a:rPr>
              <a:t>Daarna ga je doelgericht aan de slag.</a:t>
            </a:r>
          </a:p>
        </p:txBody>
      </p:sp>
    </p:spTree>
    <p:extLst>
      <p:ext uri="{BB962C8B-B14F-4D97-AF65-F5344CB8AC3E}">
        <p14:creationId xmlns:p14="http://schemas.microsoft.com/office/powerpoint/2010/main" val="424325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hoek 14">
            <a:extLst>
              <a:ext uri="{FF2B5EF4-FFF2-40B4-BE49-F238E27FC236}">
                <a16:creationId xmlns:a16="http://schemas.microsoft.com/office/drawing/2014/main" id="{B9748455-0AC8-420E-A453-BDCCAA758419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572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49255E"/>
                </a:solidFill>
              </a:defRPr>
            </a:pPr>
            <a:r>
              <a:rPr sz="2850" b="1" dirty="0">
                <a:solidFill>
                  <a:srgbClr val="49255E"/>
                </a:solidFill>
              </a:rPr>
              <a:t>Je </a:t>
            </a:r>
            <a:r>
              <a:rPr sz="2850" b="1" dirty="0" err="1">
                <a:solidFill>
                  <a:srgbClr val="49255E"/>
                </a:solidFill>
              </a:rPr>
              <a:t>krijgt</a:t>
            </a:r>
            <a:r>
              <a:rPr sz="2850" b="1" dirty="0">
                <a:solidFill>
                  <a:srgbClr val="49255E"/>
                </a:solidFill>
              </a:rPr>
              <a:t> </a:t>
            </a:r>
            <a:r>
              <a:rPr sz="2850" b="1" dirty="0" err="1">
                <a:solidFill>
                  <a:srgbClr val="49255E"/>
                </a:solidFill>
              </a:rPr>
              <a:t>geen</a:t>
            </a:r>
            <a:r>
              <a:rPr sz="2850" b="1" dirty="0">
                <a:solidFill>
                  <a:srgbClr val="49255E"/>
                </a:solidFill>
              </a:rPr>
              <a:t> </a:t>
            </a:r>
            <a:r>
              <a:rPr sz="2850" b="1" dirty="0" err="1">
                <a:solidFill>
                  <a:srgbClr val="49255E"/>
                </a:solidFill>
              </a:rPr>
              <a:t>standaard</a:t>
            </a:r>
            <a:r>
              <a:rPr sz="2850" b="1" dirty="0">
                <a:solidFill>
                  <a:srgbClr val="49255E"/>
                </a:solidFill>
              </a:rPr>
              <a:t> </a:t>
            </a:r>
            <a:r>
              <a:rPr sz="2850" b="1" dirty="0" err="1">
                <a:solidFill>
                  <a:srgbClr val="49255E"/>
                </a:solidFill>
              </a:rPr>
              <a:t>lesrooster</a:t>
            </a:r>
            <a:endParaRPr sz="2850" b="1" dirty="0">
              <a:solidFill>
                <a:srgbClr val="49255E"/>
              </a:solidFill>
            </a:endParaRP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6EC0B5E4-AEE8-4615-9B89-677E816ED8AF}"/>
              </a:ext>
            </a:extLst>
          </p:cNvPr>
          <p:cNvSpPr>
            <a:spLocks noGrp="1"/>
          </p:cNvSpPr>
          <p:nvPr/>
        </p:nvSpPr>
        <p:spPr>
          <a:xfrm>
            <a:off x="628650" y="990600"/>
            <a:ext cx="10477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64706A"/>
                </a:solidFill>
              </a:defRPr>
            </a:pPr>
            <a:r>
              <a:rPr sz="1425" b="0">
                <a:solidFill>
                  <a:srgbClr val="64706A"/>
                </a:solidFill>
              </a:rPr>
              <a:t>Je volgt wat nodig is voor jouw plan en jouw ontwikkeling.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DC84FE1-7F9D-4918-A527-20AB1808E25B}"/>
              </a:ext>
            </a:extLst>
          </p:cNvPr>
          <p:cNvSpPr>
            <a:spLocks noGrp="1"/>
          </p:cNvSpPr>
          <p:nvPr/>
        </p:nvSpPr>
        <p:spPr>
          <a:xfrm>
            <a:off x="609600" y="1438275"/>
            <a:ext cx="10972800" cy="47625"/>
          </a:xfrm>
          <a:prstGeom prst="rect">
            <a:avLst/>
          </a:prstGeom>
          <a:solidFill>
            <a:srgbClr val="15704A"/>
          </a:solidFill>
          <a:ln w="0">
            <a:noFill/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0" name="Afgeronde rechthoek 9">
            <a:extLst>
              <a:ext uri="{FF2B5EF4-FFF2-40B4-BE49-F238E27FC236}">
                <a16:creationId xmlns:a16="http://schemas.microsoft.com/office/drawing/2014/main" id="{B9D277BD-E69F-4841-A286-00A673D20389}"/>
              </a:ext>
            </a:extLst>
          </p:cNvPr>
          <p:cNvSpPr>
            <a:spLocks noGrp="1"/>
          </p:cNvSpPr>
          <p:nvPr/>
        </p:nvSpPr>
        <p:spPr>
          <a:xfrm>
            <a:off x="3366739" y="2105025"/>
            <a:ext cx="4762500" cy="3048000"/>
          </a:xfrm>
          <a:prstGeom prst="roundRect">
            <a:avLst>
              <a:gd name="adj" fmla="val 5000"/>
            </a:avLst>
          </a:prstGeom>
          <a:solidFill>
            <a:srgbClr val="E7EFE5"/>
          </a:solidFill>
          <a:ln w="9525">
            <a:solidFill>
              <a:srgbClr val="15704A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78BACEEB-8769-45CE-9783-8BCD7EDA875D}"/>
              </a:ext>
            </a:extLst>
          </p:cNvPr>
          <p:cNvSpPr>
            <a:spLocks noGrp="1"/>
          </p:cNvSpPr>
          <p:nvPr/>
        </p:nvSpPr>
        <p:spPr>
          <a:xfrm>
            <a:off x="4152900" y="2564199"/>
            <a:ext cx="3429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250" b="1">
                <a:solidFill>
                  <a:srgbClr val="49255E"/>
                </a:solidFill>
              </a:defRPr>
            </a:pPr>
            <a:r>
              <a:rPr sz="2250" b="1" dirty="0">
                <a:solidFill>
                  <a:srgbClr val="49255E"/>
                </a:solidFill>
              </a:rPr>
              <a:t>Jouw plan </a:t>
            </a:r>
            <a:r>
              <a:rPr sz="2250" b="1" dirty="0" err="1">
                <a:solidFill>
                  <a:srgbClr val="49255E"/>
                </a:solidFill>
              </a:rPr>
              <a:t>geeft</a:t>
            </a:r>
            <a:r>
              <a:rPr sz="2250" b="1" dirty="0">
                <a:solidFill>
                  <a:srgbClr val="49255E"/>
                </a:solidFill>
              </a:rPr>
              <a:t> </a:t>
            </a:r>
            <a:r>
              <a:rPr sz="2250" b="1" dirty="0" err="1">
                <a:solidFill>
                  <a:srgbClr val="49255E"/>
                </a:solidFill>
              </a:rPr>
              <a:t>richting</a:t>
            </a:r>
            <a:endParaRPr sz="2250" b="1" dirty="0">
              <a:solidFill>
                <a:srgbClr val="49255E"/>
              </a:solidFill>
            </a:endParaRPr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2EF46010-24C8-4D28-94E5-6B951609B04E}"/>
              </a:ext>
            </a:extLst>
          </p:cNvPr>
          <p:cNvSpPr>
            <a:spLocks noGrp="1"/>
          </p:cNvSpPr>
          <p:nvPr/>
        </p:nvSpPr>
        <p:spPr>
          <a:xfrm>
            <a:off x="3938239" y="3267075"/>
            <a:ext cx="3619500" cy="1190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0">
                <a:solidFill>
                  <a:srgbClr val="202326"/>
                </a:solidFill>
              </a:defRPr>
            </a:pPr>
            <a:r>
              <a:rPr sz="1800" b="0" dirty="0">
                <a:solidFill>
                  <a:srgbClr val="202326"/>
                </a:solidFill>
              </a:rPr>
              <a:t>Je </a:t>
            </a:r>
            <a:r>
              <a:rPr sz="1800" b="0" dirty="0" err="1">
                <a:solidFill>
                  <a:srgbClr val="202326"/>
                </a:solidFill>
              </a:rPr>
              <a:t>kiest</a:t>
            </a:r>
            <a:r>
              <a:rPr sz="1800" b="0" dirty="0">
                <a:solidFill>
                  <a:srgbClr val="202326"/>
                </a:solidFill>
              </a:rPr>
              <a:t> </a:t>
            </a:r>
            <a:r>
              <a:rPr sz="1800" b="0" dirty="0" err="1">
                <a:solidFill>
                  <a:srgbClr val="202326"/>
                </a:solidFill>
              </a:rPr>
              <a:t>instructie</a:t>
            </a:r>
            <a:r>
              <a:rPr sz="1800" b="0" dirty="0">
                <a:solidFill>
                  <a:srgbClr val="202326"/>
                </a:solidFill>
              </a:rPr>
              <a:t>, </a:t>
            </a:r>
            <a:r>
              <a:rPr sz="1800" b="0" dirty="0" err="1">
                <a:solidFill>
                  <a:srgbClr val="202326"/>
                </a:solidFill>
              </a:rPr>
              <a:t>inspiratie</a:t>
            </a:r>
            <a:r>
              <a:rPr sz="1800" b="0" dirty="0">
                <a:solidFill>
                  <a:srgbClr val="202326"/>
                </a:solidFill>
              </a:rPr>
              <a:t>,</a:t>
            </a:r>
          </a:p>
          <a:p>
            <a:pPr algn="ctr">
              <a:defRPr sz="1800" b="0">
                <a:solidFill>
                  <a:srgbClr val="202326"/>
                </a:solidFill>
              </a:defRPr>
            </a:pPr>
            <a:r>
              <a:rPr sz="1800" b="0" dirty="0" err="1">
                <a:solidFill>
                  <a:srgbClr val="202326"/>
                </a:solidFill>
              </a:rPr>
              <a:t>theorie</a:t>
            </a:r>
            <a:r>
              <a:rPr sz="1800" b="0" dirty="0">
                <a:solidFill>
                  <a:srgbClr val="202326"/>
                </a:solidFill>
              </a:rPr>
              <a:t> of </a:t>
            </a:r>
            <a:r>
              <a:rPr sz="1800" b="0" dirty="0" err="1">
                <a:solidFill>
                  <a:srgbClr val="202326"/>
                </a:solidFill>
              </a:rPr>
              <a:t>challengewerk</a:t>
            </a:r>
            <a:endParaRPr sz="1800" b="0" dirty="0">
              <a:solidFill>
                <a:srgbClr val="202326"/>
              </a:solidFill>
            </a:endParaRPr>
          </a:p>
          <a:p>
            <a:pPr algn="ctr">
              <a:defRPr sz="1800" b="0">
                <a:solidFill>
                  <a:srgbClr val="202326"/>
                </a:solidFill>
              </a:defRPr>
            </a:pPr>
            <a:r>
              <a:rPr sz="1800" b="0" dirty="0" err="1">
                <a:solidFill>
                  <a:srgbClr val="202326"/>
                </a:solidFill>
              </a:rPr>
              <a:t>dat</a:t>
            </a:r>
            <a:r>
              <a:rPr sz="1800" b="0" dirty="0">
                <a:solidFill>
                  <a:srgbClr val="202326"/>
                </a:solidFill>
              </a:rPr>
              <a:t> </a:t>
            </a:r>
            <a:r>
              <a:rPr sz="1800" b="0" dirty="0" err="1">
                <a:solidFill>
                  <a:srgbClr val="202326"/>
                </a:solidFill>
              </a:rPr>
              <a:t>bij</a:t>
            </a:r>
            <a:r>
              <a:rPr sz="1800" b="0" dirty="0">
                <a:solidFill>
                  <a:srgbClr val="202326"/>
                </a:solidFill>
              </a:rPr>
              <a:t> </a:t>
            </a:r>
            <a:r>
              <a:rPr sz="1800" b="0" dirty="0" err="1">
                <a:solidFill>
                  <a:srgbClr val="202326"/>
                </a:solidFill>
              </a:rPr>
              <a:t>jouw</a:t>
            </a:r>
            <a:r>
              <a:rPr sz="1800" b="0" dirty="0">
                <a:solidFill>
                  <a:srgbClr val="202326"/>
                </a:solidFill>
              </a:rPr>
              <a:t> </a:t>
            </a:r>
            <a:r>
              <a:rPr sz="1800" b="0" dirty="0" err="1">
                <a:solidFill>
                  <a:srgbClr val="202326"/>
                </a:solidFill>
              </a:rPr>
              <a:t>volgende</a:t>
            </a:r>
            <a:r>
              <a:rPr sz="1800" b="0" dirty="0">
                <a:solidFill>
                  <a:srgbClr val="202326"/>
                </a:solidFill>
              </a:rPr>
              <a:t> </a:t>
            </a:r>
            <a:r>
              <a:rPr sz="1800" b="0" dirty="0" err="1">
                <a:solidFill>
                  <a:srgbClr val="202326"/>
                </a:solidFill>
              </a:rPr>
              <a:t>stap</a:t>
            </a:r>
            <a:r>
              <a:rPr sz="1800" b="0" dirty="0">
                <a:solidFill>
                  <a:srgbClr val="202326"/>
                </a:solidFill>
              </a:rPr>
              <a:t> past.</a:t>
            </a:r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0FDC1B07-0167-4508-95E7-A258D39CA83C}"/>
              </a:ext>
            </a:extLst>
          </p:cNvPr>
          <p:cNvSpPr>
            <a:spLocks noGrp="1"/>
          </p:cNvSpPr>
          <p:nvPr/>
        </p:nvSpPr>
        <p:spPr>
          <a:xfrm>
            <a:off x="1857375" y="5667375"/>
            <a:ext cx="8477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1">
                <a:solidFill>
                  <a:srgbClr val="49255E"/>
                </a:solidFill>
              </a:defRPr>
            </a:pPr>
            <a:r>
              <a:rPr sz="2100" b="1">
                <a:solidFill>
                  <a:srgbClr val="49255E"/>
                </a:solidFill>
              </a:rPr>
              <a:t>Kiezen betekent: weten waaraan je werkt.</a:t>
            </a:r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243766F1-A62E-4CF4-AB88-8F5337774F8F}"/>
              </a:ext>
            </a:extLst>
          </p:cNvPr>
          <p:cNvSpPr>
            <a:spLocks noGrp="1"/>
          </p:cNvSpPr>
          <p:nvPr/>
        </p:nvSpPr>
        <p:spPr>
          <a:xfrm>
            <a:off x="11239500" y="6429375"/>
            <a:ext cx="3429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75" b="1">
                <a:solidFill>
                  <a:srgbClr val="64706A"/>
                </a:solidFill>
              </a:defRPr>
            </a:pPr>
            <a:r>
              <a:rPr sz="975" b="1">
                <a:solidFill>
                  <a:srgbClr val="64706A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512532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9">
            <a:extLst>
              <a:ext uri="{FF2B5EF4-FFF2-40B4-BE49-F238E27FC236}">
                <a16:creationId xmlns:a16="http://schemas.microsoft.com/office/drawing/2014/main" id="{F224F375-8E7E-4C65-AB35-444D61A9EE55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572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49255E"/>
                </a:solidFill>
              </a:defRPr>
            </a:pPr>
            <a:r>
              <a:rPr sz="2850" b="1">
                <a:solidFill>
                  <a:srgbClr val="49255E"/>
                </a:solidFill>
              </a:rPr>
              <a:t>Een challenge begint bij iets dat jij wilt leren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8F05022E-B710-40D9-857E-3611C5154A79}"/>
              </a:ext>
            </a:extLst>
          </p:cNvPr>
          <p:cNvSpPr>
            <a:spLocks noGrp="1"/>
          </p:cNvSpPr>
          <p:nvPr/>
        </p:nvSpPr>
        <p:spPr>
          <a:xfrm>
            <a:off x="628650" y="990600"/>
            <a:ext cx="10477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64706A"/>
                </a:solidFill>
              </a:defRPr>
            </a:pPr>
            <a:r>
              <a:rPr sz="1425" b="0">
                <a:solidFill>
                  <a:srgbClr val="64706A"/>
                </a:solidFill>
              </a:rPr>
              <a:t>Je onderzoekt, maakt, oefent of organiseert iets dat betekenis voor jou heeft.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22D75B68-C6A6-47F3-8A4C-D7445CCFF299}"/>
              </a:ext>
            </a:extLst>
          </p:cNvPr>
          <p:cNvSpPr>
            <a:spLocks noGrp="1"/>
          </p:cNvSpPr>
          <p:nvPr/>
        </p:nvSpPr>
        <p:spPr>
          <a:xfrm>
            <a:off x="609600" y="1438275"/>
            <a:ext cx="10972800" cy="47625"/>
          </a:xfrm>
          <a:prstGeom prst="rect">
            <a:avLst/>
          </a:prstGeom>
          <a:solidFill>
            <a:srgbClr val="15704A"/>
          </a:solidFill>
          <a:ln w="0">
            <a:noFill/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5" name="Afgeronde rechthoek 4">
            <a:extLst>
              <a:ext uri="{FF2B5EF4-FFF2-40B4-BE49-F238E27FC236}">
                <a16:creationId xmlns:a16="http://schemas.microsoft.com/office/drawing/2014/main" id="{2A9CF9AC-0406-4689-B408-8446C543E514}"/>
              </a:ext>
            </a:extLst>
          </p:cNvPr>
          <p:cNvSpPr>
            <a:spLocks noGrp="1"/>
          </p:cNvSpPr>
          <p:nvPr/>
        </p:nvSpPr>
        <p:spPr>
          <a:xfrm>
            <a:off x="7429500" y="1905000"/>
            <a:ext cx="4000500" cy="371475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9525">
            <a:solidFill>
              <a:srgbClr val="E9DFEF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429F751E-4847-48BA-9367-FB90B6E6E713}"/>
              </a:ext>
            </a:extLst>
          </p:cNvPr>
          <p:cNvSpPr>
            <a:spLocks noGrp="1"/>
          </p:cNvSpPr>
          <p:nvPr/>
        </p:nvSpPr>
        <p:spPr>
          <a:xfrm>
            <a:off x="7905750" y="2238375"/>
            <a:ext cx="3048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75" b="1">
                <a:solidFill>
                  <a:srgbClr val="49255E"/>
                </a:solidFill>
              </a:defRPr>
            </a:pPr>
            <a:r>
              <a:rPr sz="2175" b="1">
                <a:solidFill>
                  <a:srgbClr val="49255E"/>
                </a:solidFill>
              </a:rPr>
              <a:t>Een goed begin</a:t>
            </a: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FCF44A5A-A885-411A-8801-2CA7FC94B9D2}"/>
              </a:ext>
            </a:extLst>
          </p:cNvPr>
          <p:cNvSpPr>
            <a:spLocks noGrp="1"/>
          </p:cNvSpPr>
          <p:nvPr/>
        </p:nvSpPr>
        <p:spPr>
          <a:xfrm>
            <a:off x="8048625" y="2905125"/>
            <a:ext cx="3048000" cy="2190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1">
                <a:solidFill>
                  <a:srgbClr val="202326"/>
                </a:solidFill>
              </a:defRPr>
            </a:pPr>
            <a:r>
              <a:rPr sz="1875" b="1">
                <a:solidFill>
                  <a:srgbClr val="202326"/>
                </a:solidFill>
              </a:rPr>
              <a:t>1  Gesprek</a:t>
            </a:r>
          </a:p>
          <a:p>
            <a:endParaRPr sz="1875" b="1">
              <a:solidFill>
                <a:srgbClr val="202326"/>
              </a:solidFill>
            </a:endParaRPr>
          </a:p>
          <a:p>
            <a:pPr algn="l">
              <a:defRPr sz="1875" b="1">
                <a:solidFill>
                  <a:srgbClr val="202326"/>
                </a:solidFill>
              </a:defRPr>
            </a:pPr>
            <a:r>
              <a:rPr sz="1875" b="1">
                <a:solidFill>
                  <a:srgbClr val="202326"/>
                </a:solidFill>
              </a:rPr>
              <a:t>2  Leervraag formuleren</a:t>
            </a:r>
          </a:p>
          <a:p>
            <a:endParaRPr sz="1875" b="1">
              <a:solidFill>
                <a:srgbClr val="202326"/>
              </a:solidFill>
            </a:endParaRPr>
          </a:p>
          <a:p>
            <a:pPr algn="l">
              <a:defRPr sz="1875" b="1">
                <a:solidFill>
                  <a:srgbClr val="202326"/>
                </a:solidFill>
              </a:defRPr>
            </a:pPr>
            <a:r>
              <a:rPr sz="1875" b="1">
                <a:solidFill>
                  <a:srgbClr val="202326"/>
                </a:solidFill>
              </a:rPr>
              <a:t>3  Plan maken</a:t>
            </a:r>
          </a:p>
          <a:p>
            <a:endParaRPr sz="1875" b="1">
              <a:solidFill>
                <a:srgbClr val="202326"/>
              </a:solidFill>
            </a:endParaRPr>
          </a:p>
          <a:p>
            <a:pPr algn="l">
              <a:defRPr sz="1875" b="1">
                <a:solidFill>
                  <a:srgbClr val="202326"/>
                </a:solidFill>
              </a:defRPr>
            </a:pPr>
            <a:r>
              <a:rPr sz="1875" b="1">
                <a:solidFill>
                  <a:srgbClr val="202326"/>
                </a:solidFill>
              </a:rPr>
              <a:t>4  Organiseren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613046D2-FF40-4479-9D0E-E285A25F7748}"/>
              </a:ext>
            </a:extLst>
          </p:cNvPr>
          <p:cNvSpPr>
            <a:spLocks noGrp="1"/>
          </p:cNvSpPr>
          <p:nvPr/>
        </p:nvSpPr>
        <p:spPr>
          <a:xfrm>
            <a:off x="7620000" y="5762625"/>
            <a:ext cx="3619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15704A"/>
                </a:solidFill>
              </a:defRPr>
            </a:pPr>
            <a:r>
              <a:rPr sz="1500" b="1">
                <a:solidFill>
                  <a:srgbClr val="15704A"/>
                </a:solidFill>
              </a:rPr>
              <a:t>Je coach helpt je om het klein, duidelijk en haalbaar te maken.</a:t>
            </a: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D5E87067-C8E5-45D1-81F2-81B67AC565F3}"/>
              </a:ext>
            </a:extLst>
          </p:cNvPr>
          <p:cNvSpPr>
            <a:spLocks noGrp="1"/>
          </p:cNvSpPr>
          <p:nvPr/>
        </p:nvSpPr>
        <p:spPr>
          <a:xfrm>
            <a:off x="11239500" y="6429375"/>
            <a:ext cx="3429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75" b="1">
                <a:solidFill>
                  <a:srgbClr val="64706A"/>
                </a:solidFill>
              </a:defRPr>
            </a:pPr>
            <a:r>
              <a:rPr sz="975" b="1">
                <a:solidFill>
                  <a:srgbClr val="64706A"/>
                </a:solidFill>
              </a:rPr>
              <a:t>3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C73D6A3E-3375-E42D-648C-572960ABB1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051443" y="1139432"/>
            <a:ext cx="3895395" cy="5521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163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29CDBCEA-D9DB-4CE3-8AC4-B0377C80B53A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572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49255E"/>
                </a:solidFill>
              </a:defRPr>
            </a:pPr>
            <a:r>
              <a:rPr sz="2850" b="1">
                <a:solidFill>
                  <a:srgbClr val="49255E"/>
                </a:solidFill>
              </a:rPr>
              <a:t>Je challenge groeit in drie fasen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4DA80B46-3C3E-47C4-9320-18DE22721BBF}"/>
              </a:ext>
            </a:extLst>
          </p:cNvPr>
          <p:cNvSpPr>
            <a:spLocks noGrp="1"/>
          </p:cNvSpPr>
          <p:nvPr/>
        </p:nvSpPr>
        <p:spPr>
          <a:xfrm>
            <a:off x="628650" y="990600"/>
            <a:ext cx="10477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64706A"/>
                </a:solidFill>
              </a:defRPr>
            </a:pPr>
            <a:r>
              <a:rPr sz="1425" b="0">
                <a:solidFill>
                  <a:srgbClr val="64706A"/>
                </a:solidFill>
              </a:rPr>
              <a:t>Voorbereiden, uitvoeren en afronden horen allemaal bij leren.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5FEA8CC0-58D8-494E-A415-ED3C76C7BBCF}"/>
              </a:ext>
            </a:extLst>
          </p:cNvPr>
          <p:cNvSpPr>
            <a:spLocks noGrp="1"/>
          </p:cNvSpPr>
          <p:nvPr/>
        </p:nvSpPr>
        <p:spPr>
          <a:xfrm>
            <a:off x="609600" y="1438275"/>
            <a:ext cx="10972800" cy="47625"/>
          </a:xfrm>
          <a:prstGeom prst="rect">
            <a:avLst/>
          </a:prstGeom>
          <a:solidFill>
            <a:srgbClr val="15704A"/>
          </a:solidFill>
          <a:ln w="0">
            <a:noFill/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CF938CF0-2B9F-491D-B2B5-154B668B70F3}"/>
              </a:ext>
            </a:extLst>
          </p:cNvPr>
          <p:cNvSpPr>
            <a:spLocks noGrp="1"/>
          </p:cNvSpPr>
          <p:nvPr/>
        </p:nvSpPr>
        <p:spPr>
          <a:xfrm>
            <a:off x="11239500" y="6429375"/>
            <a:ext cx="3429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75" b="1">
                <a:solidFill>
                  <a:srgbClr val="64706A"/>
                </a:solidFill>
              </a:defRPr>
            </a:pPr>
            <a:r>
              <a:rPr sz="975" b="1">
                <a:solidFill>
                  <a:srgbClr val="64706A"/>
                </a:solidFill>
              </a:rPr>
              <a:t>4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B111FE6C-7FB0-FE9E-FF6C-9E286E3042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3668780" y="601730"/>
            <a:ext cx="48544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5370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hthoek 30">
            <a:extLst>
              <a:ext uri="{FF2B5EF4-FFF2-40B4-BE49-F238E27FC236}">
                <a16:creationId xmlns:a16="http://schemas.microsoft.com/office/drawing/2014/main" id="{E4917F50-C396-4E6B-AC24-53A700E96022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572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49255E"/>
                </a:solidFill>
              </a:defRPr>
            </a:pPr>
            <a:r>
              <a:rPr sz="2850" b="1">
                <a:solidFill>
                  <a:srgbClr val="49255E"/>
                </a:solidFill>
              </a:rPr>
              <a:t>Zo begint jouw week op de unit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07FF278D-7A50-4D0E-A294-7D452BB19807}"/>
              </a:ext>
            </a:extLst>
          </p:cNvPr>
          <p:cNvSpPr>
            <a:spLocks noGrp="1"/>
          </p:cNvSpPr>
          <p:nvPr/>
        </p:nvSpPr>
        <p:spPr>
          <a:xfrm>
            <a:off x="628650" y="990600"/>
            <a:ext cx="10477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64706A"/>
                </a:solidFill>
              </a:defRPr>
            </a:pPr>
            <a:r>
              <a:rPr sz="1425" b="0">
                <a:solidFill>
                  <a:srgbClr val="64706A"/>
                </a:solidFill>
              </a:rPr>
              <a:t>Iedere ochtend check je in en bespreek je het ritme.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55292FA1-DA3F-440A-92E7-5CB8821F6C1F}"/>
              </a:ext>
            </a:extLst>
          </p:cNvPr>
          <p:cNvSpPr>
            <a:spLocks noGrp="1"/>
          </p:cNvSpPr>
          <p:nvPr/>
        </p:nvSpPr>
        <p:spPr>
          <a:xfrm>
            <a:off x="609600" y="1438275"/>
            <a:ext cx="10972800" cy="47625"/>
          </a:xfrm>
          <a:prstGeom prst="rect">
            <a:avLst/>
          </a:prstGeom>
          <a:solidFill>
            <a:srgbClr val="15704A"/>
          </a:solidFill>
          <a:ln w="0">
            <a:noFill/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4" name="Afgeronde rechthoek 3">
            <a:extLst>
              <a:ext uri="{FF2B5EF4-FFF2-40B4-BE49-F238E27FC236}">
                <a16:creationId xmlns:a16="http://schemas.microsoft.com/office/drawing/2014/main" id="{EA0833B1-284E-4FDC-8BFA-7DCA1975C16C}"/>
              </a:ext>
            </a:extLst>
          </p:cNvPr>
          <p:cNvSpPr>
            <a:spLocks noGrp="1"/>
          </p:cNvSpPr>
          <p:nvPr/>
        </p:nvSpPr>
        <p:spPr>
          <a:xfrm>
            <a:off x="647700" y="1952625"/>
            <a:ext cx="1905000" cy="2857500"/>
          </a:xfrm>
          <a:prstGeom prst="roundRect">
            <a:avLst>
              <a:gd name="adj" fmla="val 8000"/>
            </a:avLst>
          </a:prstGeom>
          <a:ln>
            <a:solidFill>
              <a:srgbClr val="00206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endParaRPr lang="nl-NL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21F2178B-C3DC-42DC-8046-04BF6A8EC749}"/>
              </a:ext>
            </a:extLst>
          </p:cNvPr>
          <p:cNvSpPr>
            <a:spLocks noGrp="1"/>
          </p:cNvSpPr>
          <p:nvPr/>
        </p:nvSpPr>
        <p:spPr>
          <a:xfrm>
            <a:off x="838200" y="2190750"/>
            <a:ext cx="1524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250" b="1">
                <a:solidFill>
                  <a:srgbClr val="15704A"/>
                </a:solidFill>
              </a:defRPr>
            </a:pPr>
            <a:r>
              <a:rPr sz="2250" b="1" dirty="0">
                <a:solidFill>
                  <a:schemeClr val="accent5">
                    <a:lumMod val="50000"/>
                  </a:schemeClr>
                </a:solidFill>
              </a:rPr>
              <a:t>MA</a:t>
            </a:r>
          </a:p>
        </p:txBody>
      </p:sp>
      <p:sp>
        <p:nvSpPr>
          <p:cNvPr id="6" name="Afgeronde rechthoek 5">
            <a:extLst>
              <a:ext uri="{FF2B5EF4-FFF2-40B4-BE49-F238E27FC236}">
                <a16:creationId xmlns:a16="http://schemas.microsoft.com/office/drawing/2014/main" id="{99BC0E61-3A99-4B52-A5D9-0B113FF128C5}"/>
              </a:ext>
            </a:extLst>
          </p:cNvPr>
          <p:cNvSpPr>
            <a:spLocks noGrp="1"/>
          </p:cNvSpPr>
          <p:nvPr/>
        </p:nvSpPr>
        <p:spPr>
          <a:xfrm>
            <a:off x="1238250" y="2857500"/>
            <a:ext cx="723900" cy="723900"/>
          </a:xfrm>
          <a:prstGeom prst="roundRect">
            <a:avLst>
              <a:gd name="adj" fmla="val 21053"/>
            </a:avLst>
          </a:prstGeom>
          <a:solidFill>
            <a:schemeClr val="accent5">
              <a:lumMod val="50000"/>
            </a:schemeClr>
          </a:solidFill>
          <a:ln>
            <a:solidFill>
              <a:srgbClr val="00206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7F07BCFF-5ED5-428B-BD4F-46806C1738C7}"/>
              </a:ext>
            </a:extLst>
          </p:cNvPr>
          <p:cNvSpPr>
            <a:spLocks noGrp="1"/>
          </p:cNvSpPr>
          <p:nvPr/>
        </p:nvSpPr>
        <p:spPr>
          <a:xfrm>
            <a:off x="1238250" y="2905125"/>
            <a:ext cx="7239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700" b="1">
                <a:solidFill>
                  <a:srgbClr val="FFFFFF"/>
                </a:solidFill>
              </a:defRPr>
            </a:pPr>
            <a:r>
              <a:rPr lang="nl-NL" sz="2700" b="1" dirty="0">
                <a:solidFill>
                  <a:srgbClr val="FFFFFF"/>
                </a:solidFill>
              </a:rPr>
              <a:t>A</a:t>
            </a:r>
            <a:endParaRPr sz="2700" b="1" dirty="0">
              <a:solidFill>
                <a:srgbClr val="FFFFFF"/>
              </a:solidFill>
            </a:endParaRP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BEC404BD-D03F-40A8-B150-A5E64A8FAC63}"/>
              </a:ext>
            </a:extLst>
          </p:cNvPr>
          <p:cNvSpPr>
            <a:spLocks noGrp="1"/>
          </p:cNvSpPr>
          <p:nvPr/>
        </p:nvSpPr>
        <p:spPr>
          <a:xfrm>
            <a:off x="790575" y="3810000"/>
            <a:ext cx="1619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1">
                <a:solidFill>
                  <a:srgbClr val="202326"/>
                </a:solidFill>
              </a:defRPr>
            </a:pPr>
            <a:r>
              <a:rPr sz="1650" b="1">
                <a:solidFill>
                  <a:srgbClr val="202326"/>
                </a:solidFill>
              </a:rPr>
              <a:t>Challenge</a:t>
            </a:r>
          </a:p>
        </p:txBody>
      </p:sp>
      <p:sp>
        <p:nvSpPr>
          <p:cNvPr id="9" name="Afgeronde rechthoek 8">
            <a:extLst>
              <a:ext uri="{FF2B5EF4-FFF2-40B4-BE49-F238E27FC236}">
                <a16:creationId xmlns:a16="http://schemas.microsoft.com/office/drawing/2014/main" id="{07779DBB-7777-432D-9CC7-BA264DC0311A}"/>
              </a:ext>
            </a:extLst>
          </p:cNvPr>
          <p:cNvSpPr>
            <a:spLocks noGrp="1"/>
          </p:cNvSpPr>
          <p:nvPr/>
        </p:nvSpPr>
        <p:spPr>
          <a:xfrm>
            <a:off x="2886075" y="1952625"/>
            <a:ext cx="1905000" cy="2857500"/>
          </a:xfrm>
          <a:prstGeom prst="roundRect">
            <a:avLst>
              <a:gd name="adj" fmla="val 8000"/>
            </a:avLst>
          </a:prstGeom>
          <a:ln>
            <a:solidFill>
              <a:srgbClr val="00206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endParaRPr lang="nl-NL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7B22D728-F374-4CD7-97A0-C2427D9CD37B}"/>
              </a:ext>
            </a:extLst>
          </p:cNvPr>
          <p:cNvSpPr>
            <a:spLocks noGrp="1"/>
          </p:cNvSpPr>
          <p:nvPr/>
        </p:nvSpPr>
        <p:spPr>
          <a:xfrm>
            <a:off x="3076575" y="2190750"/>
            <a:ext cx="1524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250" b="1">
                <a:solidFill>
                  <a:srgbClr val="49255E"/>
                </a:solidFill>
              </a:defRPr>
            </a:pPr>
            <a:r>
              <a:rPr sz="2250" b="1" dirty="0">
                <a:solidFill>
                  <a:schemeClr val="accent5">
                    <a:lumMod val="50000"/>
                  </a:schemeClr>
                </a:solidFill>
              </a:rPr>
              <a:t>DI</a:t>
            </a:r>
          </a:p>
        </p:txBody>
      </p:sp>
      <p:sp>
        <p:nvSpPr>
          <p:cNvPr id="11" name="Afgeronde rechthoek 10">
            <a:extLst>
              <a:ext uri="{FF2B5EF4-FFF2-40B4-BE49-F238E27FC236}">
                <a16:creationId xmlns:a16="http://schemas.microsoft.com/office/drawing/2014/main" id="{853BD21D-FE6D-4AE4-BB21-95527371D51B}"/>
              </a:ext>
            </a:extLst>
          </p:cNvPr>
          <p:cNvSpPr>
            <a:spLocks noGrp="1"/>
          </p:cNvSpPr>
          <p:nvPr/>
        </p:nvSpPr>
        <p:spPr>
          <a:xfrm>
            <a:off x="3476625" y="2857500"/>
            <a:ext cx="723900" cy="723900"/>
          </a:xfrm>
          <a:prstGeom prst="roundRect">
            <a:avLst>
              <a:gd name="adj" fmla="val 21053"/>
            </a:avLst>
          </a:prstGeom>
          <a:solidFill>
            <a:schemeClr val="accent6">
              <a:lumMod val="75000"/>
            </a:schemeClr>
          </a:solidFill>
          <a:ln w="0">
            <a:noFill/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0F48EA1C-21C9-4A87-96D5-1798CB8061C6}"/>
              </a:ext>
            </a:extLst>
          </p:cNvPr>
          <p:cNvSpPr>
            <a:spLocks noGrp="1"/>
          </p:cNvSpPr>
          <p:nvPr/>
        </p:nvSpPr>
        <p:spPr>
          <a:xfrm>
            <a:off x="3476625" y="2905125"/>
            <a:ext cx="7239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700" b="1">
                <a:solidFill>
                  <a:srgbClr val="FFFFFF"/>
                </a:solidFill>
              </a:defRPr>
            </a:pPr>
            <a:r>
              <a:rPr lang="nl-NL" sz="2700" b="1" dirty="0">
                <a:solidFill>
                  <a:srgbClr val="FFFFFF"/>
                </a:solidFill>
              </a:rPr>
              <a:t>C</a:t>
            </a:r>
            <a:endParaRPr sz="2700" b="1" dirty="0">
              <a:solidFill>
                <a:srgbClr val="FFFFFF"/>
              </a:solidFill>
            </a:endParaRPr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768D7D83-AF62-4810-949E-0AD227D471B7}"/>
              </a:ext>
            </a:extLst>
          </p:cNvPr>
          <p:cNvSpPr>
            <a:spLocks noGrp="1"/>
          </p:cNvSpPr>
          <p:nvPr/>
        </p:nvSpPr>
        <p:spPr>
          <a:xfrm>
            <a:off x="3028950" y="3810000"/>
            <a:ext cx="1619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1">
                <a:solidFill>
                  <a:srgbClr val="202326"/>
                </a:solidFill>
              </a:defRPr>
            </a:pPr>
            <a:r>
              <a:rPr sz="1650" b="1" dirty="0" err="1">
                <a:solidFill>
                  <a:srgbClr val="202326"/>
                </a:solidFill>
              </a:rPr>
              <a:t>Theorie</a:t>
            </a:r>
            <a:r>
              <a:rPr sz="1650" b="1" dirty="0">
                <a:solidFill>
                  <a:srgbClr val="202326"/>
                </a:solidFill>
              </a:rPr>
              <a:t> /</a:t>
            </a:r>
          </a:p>
          <a:p>
            <a:pPr algn="ctr">
              <a:defRPr sz="1650" b="1">
                <a:solidFill>
                  <a:srgbClr val="202326"/>
                </a:solidFill>
              </a:defRPr>
            </a:pPr>
            <a:r>
              <a:rPr sz="1650" b="1" dirty="0">
                <a:solidFill>
                  <a:srgbClr val="202326"/>
                </a:solidFill>
              </a:rPr>
              <a:t>challenge</a:t>
            </a:r>
          </a:p>
        </p:txBody>
      </p:sp>
      <p:sp>
        <p:nvSpPr>
          <p:cNvPr id="14" name="Afgeronde rechthoek 13">
            <a:extLst>
              <a:ext uri="{FF2B5EF4-FFF2-40B4-BE49-F238E27FC236}">
                <a16:creationId xmlns:a16="http://schemas.microsoft.com/office/drawing/2014/main" id="{ACF57463-0749-4C7A-9C2E-2D1B54983830}"/>
              </a:ext>
            </a:extLst>
          </p:cNvPr>
          <p:cNvSpPr>
            <a:spLocks noGrp="1"/>
          </p:cNvSpPr>
          <p:nvPr/>
        </p:nvSpPr>
        <p:spPr>
          <a:xfrm>
            <a:off x="5124450" y="1952625"/>
            <a:ext cx="1905000" cy="2857500"/>
          </a:xfrm>
          <a:prstGeom prst="roundRect">
            <a:avLst>
              <a:gd name="adj" fmla="val 8000"/>
            </a:avLst>
          </a:prstGeom>
          <a:ln>
            <a:solidFill>
              <a:srgbClr val="00206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endParaRPr lang="nl-NL"/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AA0A40A5-E273-4F32-96C0-E6BAB042C4E0}"/>
              </a:ext>
            </a:extLst>
          </p:cNvPr>
          <p:cNvSpPr>
            <a:spLocks noGrp="1"/>
          </p:cNvSpPr>
          <p:nvPr/>
        </p:nvSpPr>
        <p:spPr>
          <a:xfrm>
            <a:off x="5314950" y="2190750"/>
            <a:ext cx="1524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250" b="1">
                <a:solidFill>
                  <a:srgbClr val="49255E"/>
                </a:solidFill>
              </a:defRPr>
            </a:pPr>
            <a:r>
              <a:rPr sz="2250" b="1" dirty="0">
                <a:solidFill>
                  <a:schemeClr val="accent5">
                    <a:lumMod val="50000"/>
                  </a:schemeClr>
                </a:solidFill>
              </a:rPr>
              <a:t>WO</a:t>
            </a:r>
          </a:p>
        </p:txBody>
      </p:sp>
      <p:sp>
        <p:nvSpPr>
          <p:cNvPr id="16" name="Afgeronde rechthoek 15">
            <a:extLst>
              <a:ext uri="{FF2B5EF4-FFF2-40B4-BE49-F238E27FC236}">
                <a16:creationId xmlns:a16="http://schemas.microsoft.com/office/drawing/2014/main" id="{FBBAF681-B4F0-4CB6-85EC-00DEE629CD5A}"/>
              </a:ext>
            </a:extLst>
          </p:cNvPr>
          <p:cNvSpPr>
            <a:spLocks noGrp="1"/>
          </p:cNvSpPr>
          <p:nvPr/>
        </p:nvSpPr>
        <p:spPr>
          <a:xfrm>
            <a:off x="5715000" y="2857500"/>
            <a:ext cx="723900" cy="723900"/>
          </a:xfrm>
          <a:prstGeom prst="roundRect">
            <a:avLst>
              <a:gd name="adj" fmla="val 21053"/>
            </a:avLst>
          </a:prstGeom>
          <a:solidFill>
            <a:schemeClr val="accent5">
              <a:lumMod val="50000"/>
            </a:schemeClr>
          </a:solidFill>
          <a:ln w="0">
            <a:noFill/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9074B373-7D36-4BA6-8E85-2AE7C152898F}"/>
              </a:ext>
            </a:extLst>
          </p:cNvPr>
          <p:cNvSpPr>
            <a:spLocks noGrp="1"/>
          </p:cNvSpPr>
          <p:nvPr/>
        </p:nvSpPr>
        <p:spPr>
          <a:xfrm>
            <a:off x="5715000" y="2905125"/>
            <a:ext cx="7239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700" b="1">
                <a:solidFill>
                  <a:srgbClr val="FFFFFF"/>
                </a:solidFill>
              </a:defRPr>
            </a:pPr>
            <a:r>
              <a:rPr sz="2700" b="1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D941BD30-11B1-4005-BB8B-BCAC931123A7}"/>
              </a:ext>
            </a:extLst>
          </p:cNvPr>
          <p:cNvSpPr>
            <a:spLocks noGrp="1"/>
          </p:cNvSpPr>
          <p:nvPr/>
        </p:nvSpPr>
        <p:spPr>
          <a:xfrm>
            <a:off x="5267325" y="3810000"/>
            <a:ext cx="1619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1">
                <a:solidFill>
                  <a:srgbClr val="202326"/>
                </a:solidFill>
              </a:defRPr>
            </a:pPr>
            <a:r>
              <a:rPr sz="1650" b="1">
                <a:solidFill>
                  <a:srgbClr val="202326"/>
                </a:solidFill>
              </a:rPr>
              <a:t>Theorie /</a:t>
            </a:r>
          </a:p>
          <a:p>
            <a:pPr algn="ctr">
              <a:defRPr sz="1650" b="1">
                <a:solidFill>
                  <a:srgbClr val="202326"/>
                </a:solidFill>
              </a:defRPr>
            </a:pPr>
            <a:r>
              <a:rPr sz="1650" b="1">
                <a:solidFill>
                  <a:srgbClr val="202326"/>
                </a:solidFill>
              </a:rPr>
              <a:t>challenge</a:t>
            </a:r>
          </a:p>
        </p:txBody>
      </p:sp>
      <p:sp>
        <p:nvSpPr>
          <p:cNvPr id="19" name="Afgeronde rechthoek 18">
            <a:extLst>
              <a:ext uri="{FF2B5EF4-FFF2-40B4-BE49-F238E27FC236}">
                <a16:creationId xmlns:a16="http://schemas.microsoft.com/office/drawing/2014/main" id="{E4FF6D36-A13A-4354-AEDA-A3AABBFB736B}"/>
              </a:ext>
            </a:extLst>
          </p:cNvPr>
          <p:cNvSpPr>
            <a:spLocks noGrp="1"/>
          </p:cNvSpPr>
          <p:nvPr/>
        </p:nvSpPr>
        <p:spPr>
          <a:xfrm>
            <a:off x="7362825" y="1952625"/>
            <a:ext cx="1905000" cy="2857500"/>
          </a:xfrm>
          <a:prstGeom prst="roundRect">
            <a:avLst>
              <a:gd name="adj" fmla="val 8000"/>
            </a:avLst>
          </a:prstGeom>
          <a:ln>
            <a:solidFill>
              <a:srgbClr val="00206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endParaRPr lang="nl-NL"/>
          </a:p>
        </p:txBody>
      </p:sp>
      <p:sp>
        <p:nvSpPr>
          <p:cNvPr id="20" name="Rechthoek 19">
            <a:extLst>
              <a:ext uri="{FF2B5EF4-FFF2-40B4-BE49-F238E27FC236}">
                <a16:creationId xmlns:a16="http://schemas.microsoft.com/office/drawing/2014/main" id="{2A4465E4-EE61-44A3-857A-E937097D4EC7}"/>
              </a:ext>
            </a:extLst>
          </p:cNvPr>
          <p:cNvSpPr>
            <a:spLocks noGrp="1"/>
          </p:cNvSpPr>
          <p:nvPr/>
        </p:nvSpPr>
        <p:spPr>
          <a:xfrm>
            <a:off x="7553325" y="2190750"/>
            <a:ext cx="1524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250" b="1">
                <a:solidFill>
                  <a:srgbClr val="15704A"/>
                </a:solidFill>
              </a:defRPr>
            </a:pPr>
            <a:r>
              <a:rPr sz="2250" b="1" dirty="0">
                <a:solidFill>
                  <a:schemeClr val="accent5">
                    <a:lumMod val="50000"/>
                  </a:schemeClr>
                </a:solidFill>
              </a:rPr>
              <a:t>DO</a:t>
            </a:r>
          </a:p>
        </p:txBody>
      </p:sp>
      <p:sp>
        <p:nvSpPr>
          <p:cNvPr id="21" name="Afgeronde rechthoek 20">
            <a:extLst>
              <a:ext uri="{FF2B5EF4-FFF2-40B4-BE49-F238E27FC236}">
                <a16:creationId xmlns:a16="http://schemas.microsoft.com/office/drawing/2014/main" id="{4CD0DEBC-2432-44F8-82A5-56570A9DEF94}"/>
              </a:ext>
            </a:extLst>
          </p:cNvPr>
          <p:cNvSpPr>
            <a:spLocks noGrp="1"/>
          </p:cNvSpPr>
          <p:nvPr/>
        </p:nvSpPr>
        <p:spPr>
          <a:xfrm>
            <a:off x="7953375" y="2857500"/>
            <a:ext cx="723900" cy="723900"/>
          </a:xfrm>
          <a:prstGeom prst="roundRect">
            <a:avLst>
              <a:gd name="adj" fmla="val 21053"/>
            </a:avLst>
          </a:prstGeom>
          <a:solidFill>
            <a:schemeClr val="accent5">
              <a:lumMod val="50000"/>
            </a:schemeClr>
          </a:solidFill>
          <a:ln w="0">
            <a:noFill/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22" name="Rechthoek 21">
            <a:extLst>
              <a:ext uri="{FF2B5EF4-FFF2-40B4-BE49-F238E27FC236}">
                <a16:creationId xmlns:a16="http://schemas.microsoft.com/office/drawing/2014/main" id="{9BA6D3FB-983E-4901-94F0-4B8023F1FE52}"/>
              </a:ext>
            </a:extLst>
          </p:cNvPr>
          <p:cNvSpPr>
            <a:spLocks noGrp="1"/>
          </p:cNvSpPr>
          <p:nvPr/>
        </p:nvSpPr>
        <p:spPr>
          <a:xfrm>
            <a:off x="7953375" y="2905125"/>
            <a:ext cx="7239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700" b="1">
                <a:solidFill>
                  <a:srgbClr val="FFFFFF"/>
                </a:solidFill>
              </a:defRPr>
            </a:pPr>
            <a:r>
              <a:rPr lang="nl-NL" sz="2700" b="1" dirty="0">
                <a:solidFill>
                  <a:srgbClr val="FFFFFF"/>
                </a:solidFill>
              </a:rPr>
              <a:t>A</a:t>
            </a:r>
            <a:endParaRPr sz="2700" b="1" dirty="0">
              <a:solidFill>
                <a:srgbClr val="FFFFFF"/>
              </a:solidFill>
            </a:endParaRPr>
          </a:p>
        </p:txBody>
      </p:sp>
      <p:sp>
        <p:nvSpPr>
          <p:cNvPr id="23" name="Rechthoek 22">
            <a:extLst>
              <a:ext uri="{FF2B5EF4-FFF2-40B4-BE49-F238E27FC236}">
                <a16:creationId xmlns:a16="http://schemas.microsoft.com/office/drawing/2014/main" id="{E7E14BA4-282A-4318-BFF3-2CC1C4DDADDD}"/>
              </a:ext>
            </a:extLst>
          </p:cNvPr>
          <p:cNvSpPr>
            <a:spLocks noGrp="1"/>
          </p:cNvSpPr>
          <p:nvPr/>
        </p:nvSpPr>
        <p:spPr>
          <a:xfrm>
            <a:off x="7505700" y="3810000"/>
            <a:ext cx="1619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1">
                <a:solidFill>
                  <a:srgbClr val="202326"/>
                </a:solidFill>
              </a:defRPr>
            </a:pPr>
            <a:r>
              <a:rPr sz="1650" b="1">
                <a:solidFill>
                  <a:srgbClr val="202326"/>
                </a:solidFill>
              </a:rPr>
              <a:t>Challenge</a:t>
            </a:r>
          </a:p>
        </p:txBody>
      </p:sp>
      <p:sp>
        <p:nvSpPr>
          <p:cNvPr id="24" name="Afgeronde rechthoek 23">
            <a:extLst>
              <a:ext uri="{FF2B5EF4-FFF2-40B4-BE49-F238E27FC236}">
                <a16:creationId xmlns:a16="http://schemas.microsoft.com/office/drawing/2014/main" id="{29A32D48-C0AD-47FD-BA6D-3C12650A18E1}"/>
              </a:ext>
            </a:extLst>
          </p:cNvPr>
          <p:cNvSpPr>
            <a:spLocks noGrp="1"/>
          </p:cNvSpPr>
          <p:nvPr/>
        </p:nvSpPr>
        <p:spPr>
          <a:xfrm>
            <a:off x="9601200" y="1952625"/>
            <a:ext cx="1905000" cy="2857500"/>
          </a:xfrm>
          <a:prstGeom prst="roundRect">
            <a:avLst>
              <a:gd name="adj" fmla="val 8000"/>
            </a:avLst>
          </a:prstGeom>
          <a:ln>
            <a:solidFill>
              <a:srgbClr val="00206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endParaRPr lang="nl-NL"/>
          </a:p>
        </p:txBody>
      </p:sp>
      <p:sp>
        <p:nvSpPr>
          <p:cNvPr id="25" name="Rechthoek 24">
            <a:extLst>
              <a:ext uri="{FF2B5EF4-FFF2-40B4-BE49-F238E27FC236}">
                <a16:creationId xmlns:a16="http://schemas.microsoft.com/office/drawing/2014/main" id="{2E26B4BE-7ADD-4184-92EB-96F456EC046D}"/>
              </a:ext>
            </a:extLst>
          </p:cNvPr>
          <p:cNvSpPr>
            <a:spLocks noGrp="1"/>
          </p:cNvSpPr>
          <p:nvPr/>
        </p:nvSpPr>
        <p:spPr>
          <a:xfrm>
            <a:off x="9791700" y="2190750"/>
            <a:ext cx="1524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250" b="1">
                <a:solidFill>
                  <a:srgbClr val="49255E"/>
                </a:solidFill>
              </a:defRPr>
            </a:pPr>
            <a:r>
              <a:rPr sz="2250" b="1" dirty="0">
                <a:solidFill>
                  <a:srgbClr val="49255E"/>
                </a:solidFill>
              </a:rPr>
              <a:t>VR</a:t>
            </a:r>
          </a:p>
        </p:txBody>
      </p:sp>
      <p:sp>
        <p:nvSpPr>
          <p:cNvPr id="26" name="Afgeronde rechthoek 25">
            <a:extLst>
              <a:ext uri="{FF2B5EF4-FFF2-40B4-BE49-F238E27FC236}">
                <a16:creationId xmlns:a16="http://schemas.microsoft.com/office/drawing/2014/main" id="{7C3EE05A-2794-4A06-ADE5-54C1B5843D4E}"/>
              </a:ext>
            </a:extLst>
          </p:cNvPr>
          <p:cNvSpPr>
            <a:spLocks noGrp="1"/>
          </p:cNvSpPr>
          <p:nvPr/>
        </p:nvSpPr>
        <p:spPr>
          <a:xfrm>
            <a:off x="10191750" y="2857500"/>
            <a:ext cx="723900" cy="723900"/>
          </a:xfrm>
          <a:prstGeom prst="roundRect">
            <a:avLst>
              <a:gd name="adj" fmla="val 21053"/>
            </a:avLst>
          </a:prstGeom>
          <a:solidFill>
            <a:schemeClr val="accent6">
              <a:lumMod val="75000"/>
            </a:schemeClr>
          </a:solidFill>
          <a:ln w="0">
            <a:noFill/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27" name="Rechthoek 26">
            <a:extLst>
              <a:ext uri="{FF2B5EF4-FFF2-40B4-BE49-F238E27FC236}">
                <a16:creationId xmlns:a16="http://schemas.microsoft.com/office/drawing/2014/main" id="{5BD36F6C-DEDF-4486-AAD5-202BF54DB108}"/>
              </a:ext>
            </a:extLst>
          </p:cNvPr>
          <p:cNvSpPr>
            <a:spLocks noGrp="1"/>
          </p:cNvSpPr>
          <p:nvPr/>
        </p:nvSpPr>
        <p:spPr>
          <a:xfrm>
            <a:off x="10191750" y="2905125"/>
            <a:ext cx="7239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700" b="1">
                <a:solidFill>
                  <a:srgbClr val="FFFFFF"/>
                </a:solidFill>
              </a:defRPr>
            </a:pPr>
            <a:r>
              <a:rPr lang="nl-NL" sz="2700" b="1" dirty="0">
                <a:solidFill>
                  <a:srgbClr val="FFFFFF"/>
                </a:solidFill>
              </a:rPr>
              <a:t>C</a:t>
            </a:r>
            <a:endParaRPr sz="2700" b="1" dirty="0">
              <a:solidFill>
                <a:srgbClr val="FFFFFF"/>
              </a:solidFill>
            </a:endParaRPr>
          </a:p>
        </p:txBody>
      </p:sp>
      <p:sp>
        <p:nvSpPr>
          <p:cNvPr id="28" name="Rechthoek 27">
            <a:extLst>
              <a:ext uri="{FF2B5EF4-FFF2-40B4-BE49-F238E27FC236}">
                <a16:creationId xmlns:a16="http://schemas.microsoft.com/office/drawing/2014/main" id="{95E88199-F028-4F75-87B4-AEF2A5E2C632}"/>
              </a:ext>
            </a:extLst>
          </p:cNvPr>
          <p:cNvSpPr>
            <a:spLocks noGrp="1"/>
          </p:cNvSpPr>
          <p:nvPr/>
        </p:nvSpPr>
        <p:spPr>
          <a:xfrm>
            <a:off x="9744075" y="3810000"/>
            <a:ext cx="1619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1">
                <a:solidFill>
                  <a:srgbClr val="202326"/>
                </a:solidFill>
              </a:defRPr>
            </a:pPr>
            <a:r>
              <a:rPr sz="1650" b="1">
                <a:solidFill>
                  <a:srgbClr val="202326"/>
                </a:solidFill>
              </a:rPr>
              <a:t>Theorie /</a:t>
            </a:r>
          </a:p>
          <a:p>
            <a:pPr algn="ctr">
              <a:defRPr sz="1650" b="1">
                <a:solidFill>
                  <a:srgbClr val="202326"/>
                </a:solidFill>
              </a:defRPr>
            </a:pPr>
            <a:r>
              <a:rPr sz="1650" b="1">
                <a:solidFill>
                  <a:srgbClr val="202326"/>
                </a:solidFill>
              </a:rPr>
              <a:t>challenge</a:t>
            </a:r>
          </a:p>
        </p:txBody>
      </p:sp>
      <p:sp>
        <p:nvSpPr>
          <p:cNvPr id="29" name="Rechthoek 28">
            <a:extLst>
              <a:ext uri="{FF2B5EF4-FFF2-40B4-BE49-F238E27FC236}">
                <a16:creationId xmlns:a16="http://schemas.microsoft.com/office/drawing/2014/main" id="{B82F9639-1B78-448B-AE81-CA66510FE494}"/>
              </a:ext>
            </a:extLst>
          </p:cNvPr>
          <p:cNvSpPr>
            <a:spLocks noGrp="1"/>
          </p:cNvSpPr>
          <p:nvPr/>
        </p:nvSpPr>
        <p:spPr>
          <a:xfrm>
            <a:off x="1095375" y="5238750"/>
            <a:ext cx="10001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>
                <a:solidFill>
                  <a:srgbClr val="49255E"/>
                </a:solidFill>
              </a:defRPr>
            </a:pPr>
            <a:r>
              <a:rPr lang="nl-NL" sz="1800" b="1" dirty="0">
                <a:solidFill>
                  <a:srgbClr val="49255E"/>
                </a:solidFill>
              </a:rPr>
              <a:t>Dinsdag</a:t>
            </a:r>
            <a:r>
              <a:rPr sz="1800" b="1" dirty="0">
                <a:solidFill>
                  <a:srgbClr val="49255E"/>
                </a:solidFill>
              </a:rPr>
              <a:t> </a:t>
            </a:r>
            <a:r>
              <a:rPr sz="1800" b="1" dirty="0" err="1">
                <a:solidFill>
                  <a:srgbClr val="49255E"/>
                </a:solidFill>
              </a:rPr>
              <a:t>en</a:t>
            </a:r>
            <a:r>
              <a:rPr sz="1800" b="1" dirty="0">
                <a:solidFill>
                  <a:srgbClr val="49255E"/>
                </a:solidFill>
              </a:rPr>
              <a:t> </a:t>
            </a:r>
            <a:r>
              <a:rPr lang="nl-NL" b="1" dirty="0">
                <a:solidFill>
                  <a:srgbClr val="49255E"/>
                </a:solidFill>
              </a:rPr>
              <a:t>Vrij</a:t>
            </a:r>
            <a:r>
              <a:rPr sz="1800" b="1" dirty="0" err="1">
                <a:solidFill>
                  <a:srgbClr val="49255E"/>
                </a:solidFill>
              </a:rPr>
              <a:t>dag</a:t>
            </a:r>
            <a:r>
              <a:rPr sz="1800" b="1" dirty="0">
                <a:solidFill>
                  <a:srgbClr val="49255E"/>
                </a:solidFill>
              </a:rPr>
              <a:t>: </a:t>
            </a:r>
            <a:r>
              <a:rPr lang="nl-NL" b="1" dirty="0">
                <a:solidFill>
                  <a:srgbClr val="49255E"/>
                </a:solidFill>
              </a:rPr>
              <a:t>D</a:t>
            </a:r>
            <a:r>
              <a:rPr sz="1800" b="1" dirty="0" err="1">
                <a:solidFill>
                  <a:srgbClr val="49255E"/>
                </a:solidFill>
              </a:rPr>
              <a:t>agstart</a:t>
            </a:r>
            <a:r>
              <a:rPr sz="1800" b="1" dirty="0">
                <a:solidFill>
                  <a:srgbClr val="49255E"/>
                </a:solidFill>
              </a:rPr>
              <a:t> </a:t>
            </a:r>
            <a:r>
              <a:rPr sz="1800" b="1" dirty="0" err="1">
                <a:solidFill>
                  <a:srgbClr val="49255E"/>
                </a:solidFill>
              </a:rPr>
              <a:t>én</a:t>
            </a:r>
            <a:r>
              <a:rPr sz="1800" b="1" dirty="0">
                <a:solidFill>
                  <a:srgbClr val="49255E"/>
                </a:solidFill>
              </a:rPr>
              <a:t> </a:t>
            </a:r>
            <a:r>
              <a:rPr sz="1800" b="1" dirty="0" err="1">
                <a:solidFill>
                  <a:srgbClr val="49255E"/>
                </a:solidFill>
              </a:rPr>
              <a:t>blok</a:t>
            </a:r>
            <a:r>
              <a:rPr sz="1800" b="1" dirty="0">
                <a:solidFill>
                  <a:srgbClr val="49255E"/>
                </a:solidFill>
              </a:rPr>
              <a:t> 1 </a:t>
            </a:r>
            <a:r>
              <a:rPr sz="1800" b="1" dirty="0" err="1">
                <a:solidFill>
                  <a:srgbClr val="49255E"/>
                </a:solidFill>
              </a:rPr>
              <a:t>staan</a:t>
            </a:r>
            <a:r>
              <a:rPr sz="1800" b="1" dirty="0">
                <a:solidFill>
                  <a:srgbClr val="49255E"/>
                </a:solidFill>
              </a:rPr>
              <a:t> in het </a:t>
            </a:r>
            <a:r>
              <a:rPr sz="1800" b="1" dirty="0" err="1">
                <a:solidFill>
                  <a:srgbClr val="49255E"/>
                </a:solidFill>
              </a:rPr>
              <a:t>teken</a:t>
            </a:r>
            <a:r>
              <a:rPr sz="1800" b="1" dirty="0">
                <a:solidFill>
                  <a:srgbClr val="49255E"/>
                </a:solidFill>
              </a:rPr>
              <a:t> van challenges.</a:t>
            </a:r>
          </a:p>
        </p:txBody>
      </p:sp>
      <p:sp>
        <p:nvSpPr>
          <p:cNvPr id="30" name="Rechthoek 29">
            <a:extLst>
              <a:ext uri="{FF2B5EF4-FFF2-40B4-BE49-F238E27FC236}">
                <a16:creationId xmlns:a16="http://schemas.microsoft.com/office/drawing/2014/main" id="{C56DD398-C64F-4AD6-AC45-EAB1D820E195}"/>
              </a:ext>
            </a:extLst>
          </p:cNvPr>
          <p:cNvSpPr>
            <a:spLocks noGrp="1"/>
          </p:cNvSpPr>
          <p:nvPr/>
        </p:nvSpPr>
        <p:spPr>
          <a:xfrm>
            <a:off x="11239500" y="6429375"/>
            <a:ext cx="3429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75" b="1">
                <a:solidFill>
                  <a:srgbClr val="64706A"/>
                </a:solidFill>
              </a:defRPr>
            </a:pPr>
            <a:r>
              <a:rPr sz="975" b="1">
                <a:solidFill>
                  <a:srgbClr val="64706A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0854381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hthoek 28">
            <a:extLst>
              <a:ext uri="{FF2B5EF4-FFF2-40B4-BE49-F238E27FC236}">
                <a16:creationId xmlns:a16="http://schemas.microsoft.com/office/drawing/2014/main" id="{F5BEA89A-1C5E-4CED-BD72-CFAC132E9BCD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572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49255E"/>
                </a:solidFill>
              </a:defRPr>
            </a:pPr>
            <a:r>
              <a:rPr sz="2850" b="1">
                <a:solidFill>
                  <a:srgbClr val="49255E"/>
                </a:solidFill>
              </a:rPr>
              <a:t>De dag heeft vaste ankerpunten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A5214677-45AA-4611-A086-8F35DF52CF29}"/>
              </a:ext>
            </a:extLst>
          </p:cNvPr>
          <p:cNvSpPr>
            <a:spLocks noGrp="1"/>
          </p:cNvSpPr>
          <p:nvPr/>
        </p:nvSpPr>
        <p:spPr>
          <a:xfrm>
            <a:off x="628650" y="990600"/>
            <a:ext cx="10477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64706A"/>
                </a:solidFill>
              </a:defRPr>
            </a:pPr>
            <a:r>
              <a:rPr sz="1425" b="0">
                <a:solidFill>
                  <a:srgbClr val="64706A"/>
                </a:solidFill>
              </a:rPr>
              <a:t>De inhoud kan verschillen, maar het ritme blijft herkenbaar.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8C88093D-D888-4733-AC45-3226079B0F3E}"/>
              </a:ext>
            </a:extLst>
          </p:cNvPr>
          <p:cNvSpPr>
            <a:spLocks noGrp="1"/>
          </p:cNvSpPr>
          <p:nvPr/>
        </p:nvSpPr>
        <p:spPr>
          <a:xfrm>
            <a:off x="609600" y="1438275"/>
            <a:ext cx="10972800" cy="47625"/>
          </a:xfrm>
          <a:prstGeom prst="rect">
            <a:avLst/>
          </a:prstGeom>
          <a:solidFill>
            <a:srgbClr val="15704A"/>
          </a:solidFill>
          <a:ln w="0">
            <a:noFill/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28" name="Rechthoek 27">
            <a:extLst>
              <a:ext uri="{FF2B5EF4-FFF2-40B4-BE49-F238E27FC236}">
                <a16:creationId xmlns:a16="http://schemas.microsoft.com/office/drawing/2014/main" id="{946CE79E-D2AF-46B2-B2BD-6E1429230F7A}"/>
              </a:ext>
            </a:extLst>
          </p:cNvPr>
          <p:cNvSpPr>
            <a:spLocks noGrp="1"/>
          </p:cNvSpPr>
          <p:nvPr/>
        </p:nvSpPr>
        <p:spPr>
          <a:xfrm>
            <a:off x="11239500" y="6429375"/>
            <a:ext cx="3429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75" b="1">
                <a:solidFill>
                  <a:srgbClr val="64706A"/>
                </a:solidFill>
              </a:defRPr>
            </a:pPr>
            <a:r>
              <a:rPr sz="975" b="1">
                <a:solidFill>
                  <a:srgbClr val="64706A"/>
                </a:solidFill>
              </a:rPr>
              <a:t>6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A326B17-FD18-AE2F-8D74-CC55C8B682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3656" y="1537700"/>
            <a:ext cx="4129964" cy="512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2942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>
            <a:extLst>
              <a:ext uri="{FF2B5EF4-FFF2-40B4-BE49-F238E27FC236}">
                <a16:creationId xmlns:a16="http://schemas.microsoft.com/office/drawing/2014/main" id="{C1211502-757B-45D8-8247-1C89879343A0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572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49255E"/>
                </a:solidFill>
              </a:defRPr>
            </a:pPr>
            <a:r>
              <a:rPr sz="2850" b="1">
                <a:solidFill>
                  <a:srgbClr val="49255E"/>
                </a:solidFill>
              </a:rPr>
              <a:t>Blok 2 en 3 beginnen met een halfuur aanbod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D0342828-138F-4AB5-BC94-77DE66D12D11}"/>
              </a:ext>
            </a:extLst>
          </p:cNvPr>
          <p:cNvSpPr>
            <a:spLocks noGrp="1"/>
          </p:cNvSpPr>
          <p:nvPr/>
        </p:nvSpPr>
        <p:spPr>
          <a:xfrm>
            <a:off x="628650" y="990600"/>
            <a:ext cx="10477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64706A"/>
                </a:solidFill>
              </a:defRPr>
            </a:pPr>
            <a:r>
              <a:rPr sz="1425" b="0">
                <a:solidFill>
                  <a:srgbClr val="64706A"/>
                </a:solidFill>
              </a:rPr>
              <a:t>Je volgt een instructie of inspiratiesessie die past bij jouw plan.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3DF9D4AE-12EB-4683-9AC8-FA37B6512C19}"/>
              </a:ext>
            </a:extLst>
          </p:cNvPr>
          <p:cNvSpPr>
            <a:spLocks noGrp="1"/>
          </p:cNvSpPr>
          <p:nvPr/>
        </p:nvSpPr>
        <p:spPr>
          <a:xfrm>
            <a:off x="609600" y="1438275"/>
            <a:ext cx="10972800" cy="47625"/>
          </a:xfrm>
          <a:prstGeom prst="rect">
            <a:avLst/>
          </a:prstGeom>
          <a:solidFill>
            <a:srgbClr val="15704A"/>
          </a:solidFill>
          <a:ln w="0">
            <a:noFill/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4" name="Afgeronde rechthoek 3">
            <a:extLst>
              <a:ext uri="{FF2B5EF4-FFF2-40B4-BE49-F238E27FC236}">
                <a16:creationId xmlns:a16="http://schemas.microsoft.com/office/drawing/2014/main" id="{D619C6E4-85A4-4CD7-996A-6FBECB608ECA}"/>
              </a:ext>
            </a:extLst>
          </p:cNvPr>
          <p:cNvSpPr>
            <a:spLocks noGrp="1"/>
          </p:cNvSpPr>
          <p:nvPr/>
        </p:nvSpPr>
        <p:spPr>
          <a:xfrm>
            <a:off x="714375" y="2095500"/>
            <a:ext cx="4238625" cy="2476500"/>
          </a:xfrm>
          <a:prstGeom prst="roundRect">
            <a:avLst>
              <a:gd name="adj" fmla="val 6154"/>
            </a:avLst>
          </a:prstGeom>
          <a:solidFill>
            <a:srgbClr val="49255E"/>
          </a:solidFill>
          <a:ln w="0">
            <a:noFill/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736F1958-3C7D-41F4-AB12-170E05FC1895}"/>
              </a:ext>
            </a:extLst>
          </p:cNvPr>
          <p:cNvSpPr>
            <a:spLocks noGrp="1"/>
          </p:cNvSpPr>
          <p:nvPr/>
        </p:nvSpPr>
        <p:spPr>
          <a:xfrm>
            <a:off x="1143000" y="2381250"/>
            <a:ext cx="33813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EERSTE 30 MINUTEN</a:t>
            </a: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0809D26D-246E-4390-A432-6B7E0F0609E0}"/>
              </a:ext>
            </a:extLst>
          </p:cNvPr>
          <p:cNvSpPr>
            <a:spLocks noGrp="1"/>
          </p:cNvSpPr>
          <p:nvPr/>
        </p:nvSpPr>
        <p:spPr>
          <a:xfrm>
            <a:off x="1238250" y="2905125"/>
            <a:ext cx="3190875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700" b="1">
                <a:solidFill>
                  <a:srgbClr val="FFFFFF"/>
                </a:solidFill>
              </a:defRPr>
            </a:pPr>
            <a:r>
              <a:rPr sz="2700" b="1">
                <a:solidFill>
                  <a:srgbClr val="FFFFFF"/>
                </a:solidFill>
              </a:rPr>
              <a:t>Instructie</a:t>
            </a:r>
          </a:p>
          <a:p>
            <a:pPr algn="ctr">
              <a:defRPr sz="2700" b="1">
                <a:solidFill>
                  <a:srgbClr val="FFFFFF"/>
                </a:solidFill>
              </a:defRPr>
            </a:pPr>
            <a:r>
              <a:rPr sz="2700" b="1">
                <a:solidFill>
                  <a:srgbClr val="FFFFFF"/>
                </a:solidFill>
              </a:rPr>
              <a:t>of</a:t>
            </a:r>
          </a:p>
          <a:p>
            <a:pPr algn="ctr">
              <a:defRPr sz="2700" b="1">
                <a:solidFill>
                  <a:srgbClr val="FFFFFF"/>
                </a:solidFill>
              </a:defRPr>
            </a:pPr>
            <a:r>
              <a:rPr sz="2700" b="1">
                <a:solidFill>
                  <a:srgbClr val="FFFFFF"/>
                </a:solidFill>
              </a:rPr>
              <a:t>inspiratie</a:t>
            </a:r>
          </a:p>
        </p:txBody>
      </p:sp>
      <p:sp>
        <p:nvSpPr>
          <p:cNvPr id="7" name="Rechte verbindingslijn 6">
            <a:extLst>
              <a:ext uri="{FF2B5EF4-FFF2-40B4-BE49-F238E27FC236}">
                <a16:creationId xmlns:a16="http://schemas.microsoft.com/office/drawing/2014/main" id="{082332F2-B648-49D4-B953-4FA70BFDB1B9}"/>
              </a:ext>
            </a:extLst>
          </p:cNvPr>
          <p:cNvSpPr>
            <a:spLocks noGrp="1"/>
          </p:cNvSpPr>
          <p:nvPr/>
        </p:nvSpPr>
        <p:spPr>
          <a:xfrm>
            <a:off x="5191125" y="3333750"/>
            <a:ext cx="1381125" cy="0"/>
          </a:xfrm>
          <a:prstGeom prst="line">
            <a:avLst/>
          </a:prstGeom>
          <a:noFill/>
          <a:ln w="38100">
            <a:solidFill>
              <a:srgbClr val="E9B44C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8" name="Afgeronde rechthoek 7">
            <a:extLst>
              <a:ext uri="{FF2B5EF4-FFF2-40B4-BE49-F238E27FC236}">
                <a16:creationId xmlns:a16="http://schemas.microsoft.com/office/drawing/2014/main" id="{80024AA5-AAB5-4618-BE7C-3A8E82D7F4CC}"/>
              </a:ext>
            </a:extLst>
          </p:cNvPr>
          <p:cNvSpPr>
            <a:spLocks noGrp="1"/>
          </p:cNvSpPr>
          <p:nvPr/>
        </p:nvSpPr>
        <p:spPr>
          <a:xfrm>
            <a:off x="6858000" y="2095500"/>
            <a:ext cx="4572000" cy="2476500"/>
          </a:xfrm>
          <a:prstGeom prst="roundRect">
            <a:avLst>
              <a:gd name="adj" fmla="val 6154"/>
            </a:avLst>
          </a:prstGeom>
          <a:solidFill>
            <a:srgbClr val="E7EFE5"/>
          </a:solidFill>
          <a:ln w="9525">
            <a:solidFill>
              <a:srgbClr val="15704A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90B1F147-96F1-4184-B507-7510D15FFA5E}"/>
              </a:ext>
            </a:extLst>
          </p:cNvPr>
          <p:cNvSpPr>
            <a:spLocks noGrp="1"/>
          </p:cNvSpPr>
          <p:nvPr/>
        </p:nvSpPr>
        <p:spPr>
          <a:xfrm>
            <a:off x="7381875" y="2381250"/>
            <a:ext cx="3524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425" b="1">
                <a:solidFill>
                  <a:srgbClr val="15704A"/>
                </a:solidFill>
              </a:defRPr>
            </a:pPr>
            <a:r>
              <a:rPr sz="1425" b="1">
                <a:solidFill>
                  <a:srgbClr val="15704A"/>
                </a:solidFill>
              </a:rPr>
              <a:t>DAARNA: WERKTIJD</a:t>
            </a: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3B89CA8D-E4D8-4948-B127-C74A627E1742}"/>
              </a:ext>
            </a:extLst>
          </p:cNvPr>
          <p:cNvSpPr>
            <a:spLocks noGrp="1"/>
          </p:cNvSpPr>
          <p:nvPr/>
        </p:nvSpPr>
        <p:spPr>
          <a:xfrm>
            <a:off x="7429500" y="3000375"/>
            <a:ext cx="34290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250" b="1">
                <a:solidFill>
                  <a:srgbClr val="202326"/>
                </a:solidFill>
              </a:defRPr>
            </a:pPr>
            <a:r>
              <a:rPr sz="2250" b="1">
                <a:solidFill>
                  <a:srgbClr val="202326"/>
                </a:solidFill>
              </a:rPr>
              <a:t>Verwerken, oefenen</a:t>
            </a:r>
          </a:p>
          <a:p>
            <a:pPr algn="ctr">
              <a:defRPr sz="2250" b="1">
                <a:solidFill>
                  <a:srgbClr val="202326"/>
                </a:solidFill>
              </a:defRPr>
            </a:pPr>
            <a:r>
              <a:rPr sz="2250" b="1">
                <a:solidFill>
                  <a:srgbClr val="202326"/>
                </a:solidFill>
              </a:rPr>
              <a:t>of verder met je challenge</a:t>
            </a:r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F5C987C6-6840-49EA-807D-F3358F8007CF}"/>
              </a:ext>
            </a:extLst>
          </p:cNvPr>
          <p:cNvSpPr>
            <a:spLocks noGrp="1"/>
          </p:cNvSpPr>
          <p:nvPr/>
        </p:nvSpPr>
        <p:spPr>
          <a:xfrm>
            <a:off x="11239500" y="6429375"/>
            <a:ext cx="3429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75" b="1">
                <a:solidFill>
                  <a:srgbClr val="64706A"/>
                </a:solidFill>
              </a:defRPr>
            </a:pPr>
            <a:r>
              <a:rPr sz="975" b="1">
                <a:solidFill>
                  <a:srgbClr val="64706A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4041822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8FC41BC5-E1CD-4BA8-99DF-AD938475D2D3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572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49255E"/>
                </a:solidFill>
              </a:defRPr>
            </a:pPr>
            <a:r>
              <a:rPr sz="2850" b="1">
                <a:solidFill>
                  <a:srgbClr val="49255E"/>
                </a:solidFill>
              </a:rPr>
              <a:t>Na het eerste halfuur kies je waar je verder werkt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38CEB533-4D45-4F0D-BBCC-1059D3863BF6}"/>
              </a:ext>
            </a:extLst>
          </p:cNvPr>
          <p:cNvSpPr>
            <a:spLocks noGrp="1"/>
          </p:cNvSpPr>
          <p:nvPr/>
        </p:nvSpPr>
        <p:spPr>
          <a:xfrm>
            <a:off x="628650" y="990600"/>
            <a:ext cx="10477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64706A"/>
                </a:solidFill>
              </a:defRPr>
            </a:pPr>
            <a:r>
              <a:rPr sz="1425" b="0">
                <a:solidFill>
                  <a:srgbClr val="64706A"/>
                </a:solidFill>
              </a:rPr>
              <a:t>Je maakt een bewuste keuze en laat weten waar je bent.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6B52A12D-EB7B-4788-9561-70E98E253626}"/>
              </a:ext>
            </a:extLst>
          </p:cNvPr>
          <p:cNvSpPr>
            <a:spLocks noGrp="1"/>
          </p:cNvSpPr>
          <p:nvPr/>
        </p:nvSpPr>
        <p:spPr>
          <a:xfrm>
            <a:off x="609600" y="1438275"/>
            <a:ext cx="10972800" cy="47625"/>
          </a:xfrm>
          <a:prstGeom prst="rect">
            <a:avLst/>
          </a:prstGeom>
          <a:solidFill>
            <a:srgbClr val="15704A"/>
          </a:solidFill>
          <a:ln w="0">
            <a:noFill/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4" name="Afgeronde rechthoek 3">
            <a:extLst>
              <a:ext uri="{FF2B5EF4-FFF2-40B4-BE49-F238E27FC236}">
                <a16:creationId xmlns:a16="http://schemas.microsoft.com/office/drawing/2014/main" id="{C9A16484-7A23-4553-9217-7D2D0A4649EE}"/>
              </a:ext>
            </a:extLst>
          </p:cNvPr>
          <p:cNvSpPr>
            <a:spLocks noGrp="1"/>
          </p:cNvSpPr>
          <p:nvPr/>
        </p:nvSpPr>
        <p:spPr>
          <a:xfrm>
            <a:off x="666750" y="2095500"/>
            <a:ext cx="3190875" cy="2952750"/>
          </a:xfrm>
          <a:prstGeom prst="roundRect">
            <a:avLst>
              <a:gd name="adj" fmla="val 5161"/>
            </a:avLst>
          </a:prstGeom>
          <a:solidFill>
            <a:srgbClr val="E7EFE5"/>
          </a:solidFill>
          <a:ln w="9525">
            <a:solidFill>
              <a:srgbClr val="15704A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E825E7D6-0D61-409D-B7A7-49FB592891A2}"/>
              </a:ext>
            </a:extLst>
          </p:cNvPr>
          <p:cNvSpPr>
            <a:spLocks noGrp="1"/>
          </p:cNvSpPr>
          <p:nvPr/>
        </p:nvSpPr>
        <p:spPr>
          <a:xfrm>
            <a:off x="1857375" y="2381250"/>
            <a:ext cx="809625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000" b="1">
                <a:solidFill>
                  <a:srgbClr val="15704A"/>
                </a:solidFill>
              </a:defRPr>
            </a:pPr>
            <a:r>
              <a:rPr sz="3000" b="1">
                <a:solidFill>
                  <a:srgbClr val="15704A"/>
                </a:solidFill>
              </a:rPr>
              <a:t>1</a:t>
            </a: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799865D6-42C2-4AC2-9F89-96404C17B576}"/>
              </a:ext>
            </a:extLst>
          </p:cNvPr>
          <p:cNvSpPr>
            <a:spLocks noGrp="1"/>
          </p:cNvSpPr>
          <p:nvPr/>
        </p:nvSpPr>
        <p:spPr>
          <a:xfrm>
            <a:off x="904875" y="3286125"/>
            <a:ext cx="271462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025" b="1">
                <a:solidFill>
                  <a:srgbClr val="202326"/>
                </a:solidFill>
              </a:defRPr>
            </a:pPr>
            <a:r>
              <a:rPr sz="2025" b="1">
                <a:solidFill>
                  <a:srgbClr val="202326"/>
                </a:solidFill>
              </a:rPr>
              <a:t>Blijven</a:t>
            </a: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D4ADD376-1571-4519-8E5C-3C14FB9CC904}"/>
              </a:ext>
            </a:extLst>
          </p:cNvPr>
          <p:cNvSpPr>
            <a:spLocks noGrp="1"/>
          </p:cNvSpPr>
          <p:nvPr/>
        </p:nvSpPr>
        <p:spPr>
          <a:xfrm>
            <a:off x="1047750" y="4000500"/>
            <a:ext cx="2428875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0">
                <a:solidFill>
                  <a:srgbClr val="64706A"/>
                </a:solidFill>
              </a:defRPr>
            </a:pPr>
            <a:r>
              <a:rPr sz="1500" b="0">
                <a:solidFill>
                  <a:srgbClr val="64706A"/>
                </a:solidFill>
              </a:rPr>
              <a:t>Je werkt verder in hetzelfde lokaal.</a:t>
            </a:r>
          </a:p>
        </p:txBody>
      </p:sp>
      <p:sp>
        <p:nvSpPr>
          <p:cNvPr id="8" name="Afgeronde rechthoek 7">
            <a:extLst>
              <a:ext uri="{FF2B5EF4-FFF2-40B4-BE49-F238E27FC236}">
                <a16:creationId xmlns:a16="http://schemas.microsoft.com/office/drawing/2014/main" id="{6258232F-D803-4938-A458-A8EAD29725F5}"/>
              </a:ext>
            </a:extLst>
          </p:cNvPr>
          <p:cNvSpPr>
            <a:spLocks noGrp="1"/>
          </p:cNvSpPr>
          <p:nvPr/>
        </p:nvSpPr>
        <p:spPr>
          <a:xfrm>
            <a:off x="4238625" y="2095500"/>
            <a:ext cx="3190875" cy="2952750"/>
          </a:xfrm>
          <a:prstGeom prst="roundRect">
            <a:avLst>
              <a:gd name="adj" fmla="val 5161"/>
            </a:avLst>
          </a:prstGeom>
          <a:solidFill>
            <a:srgbClr val="E9DFEF"/>
          </a:solidFill>
          <a:ln w="9525">
            <a:solidFill>
              <a:srgbClr val="49255E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54C88A2B-57C8-4410-B44F-2E796274B6A0}"/>
              </a:ext>
            </a:extLst>
          </p:cNvPr>
          <p:cNvSpPr>
            <a:spLocks noGrp="1"/>
          </p:cNvSpPr>
          <p:nvPr/>
        </p:nvSpPr>
        <p:spPr>
          <a:xfrm>
            <a:off x="5429250" y="2381250"/>
            <a:ext cx="809625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000" b="1">
                <a:solidFill>
                  <a:srgbClr val="49255E"/>
                </a:solidFill>
              </a:defRPr>
            </a:pPr>
            <a:r>
              <a:rPr sz="3000" b="1">
                <a:solidFill>
                  <a:srgbClr val="49255E"/>
                </a:solidFill>
              </a:rPr>
              <a:t>2</a:t>
            </a: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51F1438A-74A6-419D-BCCD-08165EBB1C0F}"/>
              </a:ext>
            </a:extLst>
          </p:cNvPr>
          <p:cNvSpPr>
            <a:spLocks noGrp="1"/>
          </p:cNvSpPr>
          <p:nvPr/>
        </p:nvSpPr>
        <p:spPr>
          <a:xfrm>
            <a:off x="4476750" y="3286125"/>
            <a:ext cx="271462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025" b="1">
                <a:solidFill>
                  <a:srgbClr val="202326"/>
                </a:solidFill>
              </a:defRPr>
            </a:pPr>
            <a:r>
              <a:rPr sz="2025" b="1">
                <a:solidFill>
                  <a:srgbClr val="202326"/>
                </a:solidFill>
              </a:rPr>
              <a:t>Terug naar de unit</a:t>
            </a:r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6838A0EE-2F8B-450E-A3C5-C3609B25D51E}"/>
              </a:ext>
            </a:extLst>
          </p:cNvPr>
          <p:cNvSpPr>
            <a:spLocks noGrp="1"/>
          </p:cNvSpPr>
          <p:nvPr/>
        </p:nvSpPr>
        <p:spPr>
          <a:xfrm>
            <a:off x="4619625" y="4000500"/>
            <a:ext cx="2428875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0">
                <a:solidFill>
                  <a:srgbClr val="64706A"/>
                </a:solidFill>
              </a:defRPr>
            </a:pPr>
            <a:r>
              <a:rPr sz="1500" b="0">
                <a:solidFill>
                  <a:srgbClr val="64706A"/>
                </a:solidFill>
              </a:rPr>
              <a:t>Je werkt aan theorie of je challenge volgens de afspraak.</a:t>
            </a:r>
          </a:p>
        </p:txBody>
      </p:sp>
      <p:sp>
        <p:nvSpPr>
          <p:cNvPr id="12" name="Afgeronde rechthoek 11">
            <a:extLst>
              <a:ext uri="{FF2B5EF4-FFF2-40B4-BE49-F238E27FC236}">
                <a16:creationId xmlns:a16="http://schemas.microsoft.com/office/drawing/2014/main" id="{43B3D3F5-9EC6-48E3-9F3C-578968BE237B}"/>
              </a:ext>
            </a:extLst>
          </p:cNvPr>
          <p:cNvSpPr>
            <a:spLocks noGrp="1"/>
          </p:cNvSpPr>
          <p:nvPr/>
        </p:nvSpPr>
        <p:spPr>
          <a:xfrm>
            <a:off x="7810500" y="2095500"/>
            <a:ext cx="3190875" cy="2952750"/>
          </a:xfrm>
          <a:prstGeom prst="roundRect">
            <a:avLst>
              <a:gd name="adj" fmla="val 5161"/>
            </a:avLst>
          </a:prstGeom>
          <a:solidFill>
            <a:srgbClr val="F6ECD2"/>
          </a:solidFill>
          <a:ln w="9525">
            <a:solidFill>
              <a:srgbClr val="E9B44C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48458395-0B50-4C8F-95C7-D5D37F6B8E97}"/>
              </a:ext>
            </a:extLst>
          </p:cNvPr>
          <p:cNvSpPr>
            <a:spLocks noGrp="1"/>
          </p:cNvSpPr>
          <p:nvPr/>
        </p:nvSpPr>
        <p:spPr>
          <a:xfrm>
            <a:off x="9001125" y="2381250"/>
            <a:ext cx="809625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000" b="1">
                <a:solidFill>
                  <a:srgbClr val="9A6A10"/>
                </a:solidFill>
              </a:defRPr>
            </a:pPr>
            <a:r>
              <a:rPr sz="3000" b="1">
                <a:solidFill>
                  <a:srgbClr val="9A6A10"/>
                </a:solidFill>
              </a:rPr>
              <a:t>3</a:t>
            </a:r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0E165FE5-335C-4DF9-B804-6C63E13C6684}"/>
              </a:ext>
            </a:extLst>
          </p:cNvPr>
          <p:cNvSpPr>
            <a:spLocks noGrp="1"/>
          </p:cNvSpPr>
          <p:nvPr/>
        </p:nvSpPr>
        <p:spPr>
          <a:xfrm>
            <a:off x="8048625" y="3286125"/>
            <a:ext cx="271462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025" b="1">
                <a:solidFill>
                  <a:srgbClr val="202326"/>
                </a:solidFill>
              </a:defRPr>
            </a:pPr>
            <a:r>
              <a:rPr sz="2025" b="1">
                <a:solidFill>
                  <a:srgbClr val="202326"/>
                </a:solidFill>
              </a:rPr>
              <a:t>Naar een andere wereld</a:t>
            </a:r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1C1DB10B-1AE6-48C7-B95D-E1AFD8BF83A9}"/>
              </a:ext>
            </a:extLst>
          </p:cNvPr>
          <p:cNvSpPr>
            <a:spLocks noGrp="1"/>
          </p:cNvSpPr>
          <p:nvPr/>
        </p:nvSpPr>
        <p:spPr>
          <a:xfrm>
            <a:off x="8191500" y="4000500"/>
            <a:ext cx="2428875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0">
                <a:solidFill>
                  <a:srgbClr val="64706A"/>
                </a:solidFill>
              </a:defRPr>
            </a:pPr>
            <a:r>
              <a:rPr sz="1500" b="0">
                <a:solidFill>
                  <a:srgbClr val="64706A"/>
                </a:solidFill>
              </a:rPr>
              <a:t>Je gaat daar met een passende challenge aan de slag.</a:t>
            </a:r>
          </a:p>
        </p:txBody>
      </p:sp>
      <p:sp>
        <p:nvSpPr>
          <p:cNvPr id="16" name="Rechthoek 15">
            <a:extLst>
              <a:ext uri="{FF2B5EF4-FFF2-40B4-BE49-F238E27FC236}">
                <a16:creationId xmlns:a16="http://schemas.microsoft.com/office/drawing/2014/main" id="{746BF737-DC2B-41C0-BEC5-CCC92E0BEF69}"/>
              </a:ext>
            </a:extLst>
          </p:cNvPr>
          <p:cNvSpPr>
            <a:spLocks noGrp="1"/>
          </p:cNvSpPr>
          <p:nvPr/>
        </p:nvSpPr>
        <p:spPr>
          <a:xfrm>
            <a:off x="1381125" y="5572125"/>
            <a:ext cx="9429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025" b="1">
                <a:solidFill>
                  <a:srgbClr val="49255E"/>
                </a:solidFill>
              </a:defRPr>
            </a:pPr>
            <a:r>
              <a:rPr sz="2025" b="1">
                <a:solidFill>
                  <a:srgbClr val="49255E"/>
                </a:solidFill>
              </a:rPr>
              <a:t>Vraag jezelf: wat helpt mij nu het beste bij mijn volgende stap?</a:t>
            </a:r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072FAE53-B894-46B1-958F-E42CB44D7B91}"/>
              </a:ext>
            </a:extLst>
          </p:cNvPr>
          <p:cNvSpPr>
            <a:spLocks noGrp="1"/>
          </p:cNvSpPr>
          <p:nvPr/>
        </p:nvSpPr>
        <p:spPr>
          <a:xfrm>
            <a:off x="11239500" y="6429375"/>
            <a:ext cx="3429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75" b="1">
                <a:solidFill>
                  <a:srgbClr val="64706A"/>
                </a:solidFill>
              </a:defRPr>
            </a:pPr>
            <a:r>
              <a:rPr sz="975" b="1">
                <a:solidFill>
                  <a:srgbClr val="64706A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452426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hthoek 21">
            <a:extLst>
              <a:ext uri="{FF2B5EF4-FFF2-40B4-BE49-F238E27FC236}">
                <a16:creationId xmlns:a16="http://schemas.microsoft.com/office/drawing/2014/main" id="{DB2EE182-B990-4DE9-8DEE-C80804DB5811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572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49255E"/>
                </a:solidFill>
              </a:defRPr>
            </a:pPr>
            <a:r>
              <a:rPr sz="2850" b="1">
                <a:solidFill>
                  <a:srgbClr val="49255E"/>
                </a:solidFill>
              </a:rPr>
              <a:t>In iedere wereld weet iemand wie er aanwezig is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B7A267BE-D635-4E0C-BDB2-4EB982CCB917}"/>
              </a:ext>
            </a:extLst>
          </p:cNvPr>
          <p:cNvSpPr>
            <a:spLocks noGrp="1"/>
          </p:cNvSpPr>
          <p:nvPr/>
        </p:nvSpPr>
        <p:spPr>
          <a:xfrm>
            <a:off x="628650" y="990600"/>
            <a:ext cx="10477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64706A"/>
                </a:solidFill>
              </a:defRPr>
            </a:pPr>
            <a:r>
              <a:rPr sz="1425" b="0">
                <a:solidFill>
                  <a:srgbClr val="64706A"/>
                </a:solidFill>
              </a:rPr>
              <a:t>Zo houden we overzicht en kun jij snel hulp vinden.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60F36592-40C5-4EFD-92EF-CC4D573F17DB}"/>
              </a:ext>
            </a:extLst>
          </p:cNvPr>
          <p:cNvSpPr>
            <a:spLocks noGrp="1"/>
          </p:cNvSpPr>
          <p:nvPr/>
        </p:nvSpPr>
        <p:spPr>
          <a:xfrm>
            <a:off x="609600" y="1438275"/>
            <a:ext cx="10972800" cy="47625"/>
          </a:xfrm>
          <a:prstGeom prst="rect">
            <a:avLst/>
          </a:prstGeom>
          <a:solidFill>
            <a:srgbClr val="15704A"/>
          </a:solidFill>
          <a:ln w="0">
            <a:noFill/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4" name="Afgeronde rechthoek 3">
            <a:extLst>
              <a:ext uri="{FF2B5EF4-FFF2-40B4-BE49-F238E27FC236}">
                <a16:creationId xmlns:a16="http://schemas.microsoft.com/office/drawing/2014/main" id="{A3A39919-8C4D-40E1-B443-192E7D1D093C}"/>
              </a:ext>
            </a:extLst>
          </p:cNvPr>
          <p:cNvSpPr>
            <a:spLocks noGrp="1"/>
          </p:cNvSpPr>
          <p:nvPr/>
        </p:nvSpPr>
        <p:spPr>
          <a:xfrm>
            <a:off x="762000" y="2028825"/>
            <a:ext cx="1809750" cy="2000250"/>
          </a:xfrm>
          <a:prstGeom prst="roundRect">
            <a:avLst>
              <a:gd name="adj" fmla="val 8421"/>
            </a:avLst>
          </a:prstGeom>
          <a:solidFill>
            <a:srgbClr val="E7EFE5"/>
          </a:solidFill>
          <a:ln w="0">
            <a:noFill/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E2262C93-CE76-4B30-9593-F0B7C496D335}"/>
              </a:ext>
            </a:extLst>
          </p:cNvPr>
          <p:cNvSpPr>
            <a:spLocks noGrp="1"/>
          </p:cNvSpPr>
          <p:nvPr/>
        </p:nvSpPr>
        <p:spPr>
          <a:xfrm>
            <a:off x="904875" y="2333625"/>
            <a:ext cx="1333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15704A"/>
                </a:solidFill>
              </a:defRPr>
            </a:pPr>
            <a:r>
              <a:rPr sz="1275" b="1">
                <a:solidFill>
                  <a:srgbClr val="15704A"/>
                </a:solidFill>
              </a:rPr>
              <a:t>WERELD</a:t>
            </a: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306B4FC4-AB49-4F49-91AD-17AC5AF50917}"/>
              </a:ext>
            </a:extLst>
          </p:cNvPr>
          <p:cNvSpPr>
            <a:spLocks noGrp="1"/>
          </p:cNvSpPr>
          <p:nvPr/>
        </p:nvSpPr>
        <p:spPr>
          <a:xfrm>
            <a:off x="1190625" y="2762250"/>
            <a:ext cx="7620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600" b="1">
                <a:solidFill>
                  <a:srgbClr val="202326"/>
                </a:solidFill>
              </a:defRPr>
            </a:pPr>
            <a:endParaRPr sz="3600" b="1" dirty="0">
              <a:solidFill>
                <a:srgbClr val="202326"/>
              </a:solidFill>
            </a:endParaRPr>
          </a:p>
        </p:txBody>
      </p:sp>
      <p:sp>
        <p:nvSpPr>
          <p:cNvPr id="7" name="Afgeronde rechthoek 6">
            <a:extLst>
              <a:ext uri="{FF2B5EF4-FFF2-40B4-BE49-F238E27FC236}">
                <a16:creationId xmlns:a16="http://schemas.microsoft.com/office/drawing/2014/main" id="{18370507-B01E-4920-B95D-8AF73DBDC814}"/>
              </a:ext>
            </a:extLst>
          </p:cNvPr>
          <p:cNvSpPr>
            <a:spLocks noGrp="1"/>
          </p:cNvSpPr>
          <p:nvPr/>
        </p:nvSpPr>
        <p:spPr>
          <a:xfrm>
            <a:off x="2880964" y="2028825"/>
            <a:ext cx="1809750" cy="2000250"/>
          </a:xfrm>
          <a:prstGeom prst="roundRect">
            <a:avLst>
              <a:gd name="adj" fmla="val 8421"/>
            </a:avLst>
          </a:prstGeom>
          <a:solidFill>
            <a:srgbClr val="E9DFEF"/>
          </a:solidFill>
          <a:ln w="0">
            <a:noFill/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D4A48654-6E30-4157-92F1-DCE73FBA5692}"/>
              </a:ext>
            </a:extLst>
          </p:cNvPr>
          <p:cNvSpPr>
            <a:spLocks noGrp="1"/>
          </p:cNvSpPr>
          <p:nvPr/>
        </p:nvSpPr>
        <p:spPr>
          <a:xfrm>
            <a:off x="3095625" y="2333625"/>
            <a:ext cx="1333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49255E"/>
                </a:solidFill>
              </a:defRPr>
            </a:pPr>
            <a:r>
              <a:rPr sz="1275" b="1" dirty="0">
                <a:solidFill>
                  <a:srgbClr val="49255E"/>
                </a:solidFill>
              </a:rPr>
              <a:t>WERELD</a:t>
            </a: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01403FC4-E29E-4AB8-B04A-9A1275FB1F7D}"/>
              </a:ext>
            </a:extLst>
          </p:cNvPr>
          <p:cNvSpPr>
            <a:spLocks noGrp="1"/>
          </p:cNvSpPr>
          <p:nvPr/>
        </p:nvSpPr>
        <p:spPr>
          <a:xfrm>
            <a:off x="3381375" y="2762250"/>
            <a:ext cx="7620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600" b="1">
                <a:solidFill>
                  <a:srgbClr val="202326"/>
                </a:solidFill>
              </a:defRPr>
            </a:pPr>
            <a:endParaRPr sz="3600" b="1" dirty="0">
              <a:solidFill>
                <a:srgbClr val="202326"/>
              </a:solidFill>
            </a:endParaRPr>
          </a:p>
        </p:txBody>
      </p:sp>
      <p:sp>
        <p:nvSpPr>
          <p:cNvPr id="10" name="Afgeronde rechthoek 9">
            <a:extLst>
              <a:ext uri="{FF2B5EF4-FFF2-40B4-BE49-F238E27FC236}">
                <a16:creationId xmlns:a16="http://schemas.microsoft.com/office/drawing/2014/main" id="{8E035A7A-F715-4DAE-840A-15175459D5CD}"/>
              </a:ext>
            </a:extLst>
          </p:cNvPr>
          <p:cNvSpPr>
            <a:spLocks noGrp="1"/>
          </p:cNvSpPr>
          <p:nvPr/>
        </p:nvSpPr>
        <p:spPr>
          <a:xfrm>
            <a:off x="5048250" y="2047875"/>
            <a:ext cx="1809750" cy="2000250"/>
          </a:xfrm>
          <a:prstGeom prst="roundRect">
            <a:avLst>
              <a:gd name="adj" fmla="val 8421"/>
            </a:avLst>
          </a:prstGeom>
          <a:solidFill>
            <a:srgbClr val="E7EFE5"/>
          </a:solidFill>
          <a:ln w="0">
            <a:noFill/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72FB893C-990D-4470-8D43-370F39040A86}"/>
              </a:ext>
            </a:extLst>
          </p:cNvPr>
          <p:cNvSpPr>
            <a:spLocks noGrp="1"/>
          </p:cNvSpPr>
          <p:nvPr/>
        </p:nvSpPr>
        <p:spPr>
          <a:xfrm>
            <a:off x="5286375" y="2333625"/>
            <a:ext cx="1333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15704A"/>
                </a:solidFill>
              </a:defRPr>
            </a:pPr>
            <a:r>
              <a:rPr sz="1275" b="1">
                <a:solidFill>
                  <a:srgbClr val="15704A"/>
                </a:solidFill>
              </a:rPr>
              <a:t>WERELD</a:t>
            </a:r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FF3AF060-6019-4448-891F-8552CC8AD604}"/>
              </a:ext>
            </a:extLst>
          </p:cNvPr>
          <p:cNvSpPr>
            <a:spLocks noGrp="1"/>
          </p:cNvSpPr>
          <p:nvPr/>
        </p:nvSpPr>
        <p:spPr>
          <a:xfrm>
            <a:off x="5572125" y="2762250"/>
            <a:ext cx="7620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600" b="1">
                <a:solidFill>
                  <a:srgbClr val="202326"/>
                </a:solidFill>
              </a:defRPr>
            </a:pPr>
            <a:endParaRPr sz="3600" b="1" dirty="0">
              <a:solidFill>
                <a:srgbClr val="202326"/>
              </a:solidFill>
            </a:endParaRPr>
          </a:p>
        </p:txBody>
      </p:sp>
      <p:sp>
        <p:nvSpPr>
          <p:cNvPr id="13" name="Afgeronde rechthoek 12">
            <a:extLst>
              <a:ext uri="{FF2B5EF4-FFF2-40B4-BE49-F238E27FC236}">
                <a16:creationId xmlns:a16="http://schemas.microsoft.com/office/drawing/2014/main" id="{AC4C893A-D289-4BC9-A328-B8FB25C8B17A}"/>
              </a:ext>
            </a:extLst>
          </p:cNvPr>
          <p:cNvSpPr>
            <a:spLocks noGrp="1"/>
          </p:cNvSpPr>
          <p:nvPr/>
        </p:nvSpPr>
        <p:spPr>
          <a:xfrm>
            <a:off x="7239000" y="2047875"/>
            <a:ext cx="1809750" cy="2000250"/>
          </a:xfrm>
          <a:prstGeom prst="roundRect">
            <a:avLst>
              <a:gd name="adj" fmla="val 8421"/>
            </a:avLst>
          </a:prstGeom>
          <a:solidFill>
            <a:srgbClr val="E9DFEF"/>
          </a:solidFill>
          <a:ln w="0">
            <a:noFill/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5DBF2CB5-0402-4845-B897-DA0EA194FD7E}"/>
              </a:ext>
            </a:extLst>
          </p:cNvPr>
          <p:cNvSpPr>
            <a:spLocks noGrp="1"/>
          </p:cNvSpPr>
          <p:nvPr/>
        </p:nvSpPr>
        <p:spPr>
          <a:xfrm>
            <a:off x="7477125" y="2333625"/>
            <a:ext cx="1333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49255E"/>
                </a:solidFill>
              </a:defRPr>
            </a:pPr>
            <a:r>
              <a:rPr sz="1275" b="1">
                <a:solidFill>
                  <a:srgbClr val="49255E"/>
                </a:solidFill>
              </a:rPr>
              <a:t>WERELD</a:t>
            </a:r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1ACDE234-8E29-4684-9327-04FE9DC7AEA4}"/>
              </a:ext>
            </a:extLst>
          </p:cNvPr>
          <p:cNvSpPr>
            <a:spLocks noGrp="1"/>
          </p:cNvSpPr>
          <p:nvPr/>
        </p:nvSpPr>
        <p:spPr>
          <a:xfrm>
            <a:off x="7762875" y="2762250"/>
            <a:ext cx="7620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600" b="1">
                <a:solidFill>
                  <a:srgbClr val="202326"/>
                </a:solidFill>
              </a:defRPr>
            </a:pPr>
            <a:endParaRPr sz="3600" b="1" dirty="0">
              <a:solidFill>
                <a:srgbClr val="202326"/>
              </a:solidFill>
            </a:endParaRPr>
          </a:p>
        </p:txBody>
      </p:sp>
      <p:sp>
        <p:nvSpPr>
          <p:cNvPr id="16" name="Afgeronde rechthoek 15">
            <a:extLst>
              <a:ext uri="{FF2B5EF4-FFF2-40B4-BE49-F238E27FC236}">
                <a16:creationId xmlns:a16="http://schemas.microsoft.com/office/drawing/2014/main" id="{97BD27CA-A715-45B5-86AB-AEAAA53ED486}"/>
              </a:ext>
            </a:extLst>
          </p:cNvPr>
          <p:cNvSpPr>
            <a:spLocks noGrp="1"/>
          </p:cNvSpPr>
          <p:nvPr/>
        </p:nvSpPr>
        <p:spPr>
          <a:xfrm>
            <a:off x="9429750" y="2047875"/>
            <a:ext cx="1809750" cy="2000250"/>
          </a:xfrm>
          <a:prstGeom prst="roundRect">
            <a:avLst>
              <a:gd name="adj" fmla="val 8421"/>
            </a:avLst>
          </a:prstGeom>
          <a:solidFill>
            <a:srgbClr val="E7EFE5"/>
          </a:solidFill>
          <a:ln w="0">
            <a:noFill/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90D9FC13-0BC3-4D9A-8AF3-FCAFFA67836E}"/>
              </a:ext>
            </a:extLst>
          </p:cNvPr>
          <p:cNvSpPr>
            <a:spLocks noGrp="1"/>
          </p:cNvSpPr>
          <p:nvPr/>
        </p:nvSpPr>
        <p:spPr>
          <a:xfrm>
            <a:off x="9667875" y="2333625"/>
            <a:ext cx="1333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15704A"/>
                </a:solidFill>
              </a:defRPr>
            </a:pPr>
            <a:r>
              <a:rPr sz="1275" b="1">
                <a:solidFill>
                  <a:srgbClr val="15704A"/>
                </a:solidFill>
              </a:rPr>
              <a:t>WERELD</a:t>
            </a:r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C09A3A3B-FCED-4786-BB07-2C6B2BDAD155}"/>
              </a:ext>
            </a:extLst>
          </p:cNvPr>
          <p:cNvSpPr>
            <a:spLocks noGrp="1"/>
          </p:cNvSpPr>
          <p:nvPr/>
        </p:nvSpPr>
        <p:spPr>
          <a:xfrm>
            <a:off x="9953625" y="2762250"/>
            <a:ext cx="7620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600" b="1">
                <a:solidFill>
                  <a:srgbClr val="202326"/>
                </a:solidFill>
              </a:defRPr>
            </a:pPr>
            <a:endParaRPr sz="3600" b="1" dirty="0">
              <a:solidFill>
                <a:srgbClr val="202326"/>
              </a:solidFill>
            </a:endParaRPr>
          </a:p>
        </p:txBody>
      </p:sp>
      <p:sp>
        <p:nvSpPr>
          <p:cNvPr id="19" name="Afgeronde rechthoek 18">
            <a:extLst>
              <a:ext uri="{FF2B5EF4-FFF2-40B4-BE49-F238E27FC236}">
                <a16:creationId xmlns:a16="http://schemas.microsoft.com/office/drawing/2014/main" id="{CABBE637-8D9A-4679-8771-7BAA6CE1036A}"/>
              </a:ext>
            </a:extLst>
          </p:cNvPr>
          <p:cNvSpPr>
            <a:spLocks noGrp="1"/>
          </p:cNvSpPr>
          <p:nvPr/>
        </p:nvSpPr>
        <p:spPr>
          <a:xfrm>
            <a:off x="1428750" y="4572000"/>
            <a:ext cx="9334500" cy="104775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9525">
            <a:solidFill>
              <a:srgbClr val="15704A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20" name="Rechthoek 19">
            <a:extLst>
              <a:ext uri="{FF2B5EF4-FFF2-40B4-BE49-F238E27FC236}">
                <a16:creationId xmlns:a16="http://schemas.microsoft.com/office/drawing/2014/main" id="{91A3CDA6-5C64-4D7C-A46B-CA559733B69A}"/>
              </a:ext>
            </a:extLst>
          </p:cNvPr>
          <p:cNvSpPr>
            <a:spLocks noGrp="1"/>
          </p:cNvSpPr>
          <p:nvPr/>
        </p:nvSpPr>
        <p:spPr>
          <a:xfrm>
            <a:off x="1619250" y="4810125"/>
            <a:ext cx="89535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1">
                <a:solidFill>
                  <a:srgbClr val="202326"/>
                </a:solidFill>
              </a:defRPr>
            </a:pPr>
            <a:r>
              <a:rPr sz="1650" b="1">
                <a:solidFill>
                  <a:srgbClr val="202326"/>
                </a:solidFill>
              </a:rPr>
              <a:t>Bij binnenkomst: laat weten dat je er bent. Bij vertrek: meld waar je naartoe gaat.</a:t>
            </a:r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57505FBF-82DE-44B3-BEAA-A528900D0D47}"/>
              </a:ext>
            </a:extLst>
          </p:cNvPr>
          <p:cNvSpPr>
            <a:spLocks noGrp="1"/>
          </p:cNvSpPr>
          <p:nvPr/>
        </p:nvSpPr>
        <p:spPr>
          <a:xfrm>
            <a:off x="11239500" y="6429375"/>
            <a:ext cx="3429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75" b="1">
                <a:solidFill>
                  <a:srgbClr val="64706A"/>
                </a:solidFill>
              </a:defRPr>
            </a:pPr>
            <a:r>
              <a:rPr sz="975" b="1">
                <a:solidFill>
                  <a:srgbClr val="64706A"/>
                </a:solidFill>
              </a:rPr>
              <a:t>9</a:t>
            </a:r>
          </a:p>
        </p:txBody>
      </p:sp>
      <p:sp>
        <p:nvSpPr>
          <p:cNvPr id="23" name="Rechthoek 22">
            <a:extLst>
              <a:ext uri="{FF2B5EF4-FFF2-40B4-BE49-F238E27FC236}">
                <a16:creationId xmlns:a16="http://schemas.microsoft.com/office/drawing/2014/main" id="{F13E2D4A-35E5-75F4-A1E4-B3384E64FE07}"/>
              </a:ext>
            </a:extLst>
          </p:cNvPr>
          <p:cNvSpPr>
            <a:spLocks noGrp="1"/>
          </p:cNvSpPr>
          <p:nvPr/>
        </p:nvSpPr>
        <p:spPr>
          <a:xfrm>
            <a:off x="3000375" y="2823698"/>
            <a:ext cx="1441063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49255E"/>
                </a:solidFill>
              </a:defRPr>
            </a:pPr>
            <a:r>
              <a:rPr lang="nl-NL" sz="1600" b="1" dirty="0">
                <a:solidFill>
                  <a:srgbClr val="49255E"/>
                </a:solidFill>
              </a:rPr>
              <a:t>Kunst &amp; Ontwerpen</a:t>
            </a:r>
            <a:endParaRPr sz="1600" b="1" dirty="0">
              <a:solidFill>
                <a:srgbClr val="49255E"/>
              </a:solidFill>
            </a:endParaRPr>
          </a:p>
        </p:txBody>
      </p:sp>
      <p:sp>
        <p:nvSpPr>
          <p:cNvPr id="24" name="Rechthoek 23">
            <a:extLst>
              <a:ext uri="{FF2B5EF4-FFF2-40B4-BE49-F238E27FC236}">
                <a16:creationId xmlns:a16="http://schemas.microsoft.com/office/drawing/2014/main" id="{5A6E7B96-F318-8144-D7AB-9E865BA124F3}"/>
              </a:ext>
            </a:extLst>
          </p:cNvPr>
          <p:cNvSpPr>
            <a:spLocks noGrp="1"/>
          </p:cNvSpPr>
          <p:nvPr/>
        </p:nvSpPr>
        <p:spPr>
          <a:xfrm>
            <a:off x="7369562" y="2804299"/>
            <a:ext cx="1441063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49255E"/>
                </a:solidFill>
              </a:defRPr>
            </a:pPr>
            <a:r>
              <a:rPr lang="nl-NL" sz="1600" b="1" dirty="0">
                <a:solidFill>
                  <a:srgbClr val="49255E"/>
                </a:solidFill>
              </a:rPr>
              <a:t>Sport &amp; Groeien</a:t>
            </a:r>
            <a:endParaRPr sz="1600" b="1" dirty="0">
              <a:solidFill>
                <a:srgbClr val="49255E"/>
              </a:solidFill>
            </a:endParaRPr>
          </a:p>
        </p:txBody>
      </p:sp>
      <p:sp>
        <p:nvSpPr>
          <p:cNvPr id="25" name="Rechthoek 24">
            <a:extLst>
              <a:ext uri="{FF2B5EF4-FFF2-40B4-BE49-F238E27FC236}">
                <a16:creationId xmlns:a16="http://schemas.microsoft.com/office/drawing/2014/main" id="{A2585F05-1580-1489-2F16-F91D5DC6AA1C}"/>
              </a:ext>
            </a:extLst>
          </p:cNvPr>
          <p:cNvSpPr>
            <a:spLocks noGrp="1"/>
          </p:cNvSpPr>
          <p:nvPr/>
        </p:nvSpPr>
        <p:spPr>
          <a:xfrm>
            <a:off x="5178812" y="2823698"/>
            <a:ext cx="1441063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49255E"/>
                </a:solidFill>
              </a:defRPr>
            </a:pPr>
            <a:r>
              <a:rPr lang="nl-NL" sz="1600" b="1" dirty="0">
                <a:solidFill>
                  <a:srgbClr val="49255E"/>
                </a:solidFill>
              </a:rPr>
              <a:t>Mens &amp; Ontmoeten</a:t>
            </a:r>
            <a:endParaRPr sz="1600" b="1" dirty="0">
              <a:solidFill>
                <a:srgbClr val="49255E"/>
              </a:solidFill>
            </a:endParaRPr>
          </a:p>
        </p:txBody>
      </p:sp>
      <p:sp>
        <p:nvSpPr>
          <p:cNvPr id="26" name="Rechthoek 25">
            <a:extLst>
              <a:ext uri="{FF2B5EF4-FFF2-40B4-BE49-F238E27FC236}">
                <a16:creationId xmlns:a16="http://schemas.microsoft.com/office/drawing/2014/main" id="{7E1FAE82-FB36-60F9-6DF0-C38358513F9C}"/>
              </a:ext>
            </a:extLst>
          </p:cNvPr>
          <p:cNvSpPr>
            <a:spLocks noGrp="1"/>
          </p:cNvSpPr>
          <p:nvPr/>
        </p:nvSpPr>
        <p:spPr>
          <a:xfrm>
            <a:off x="9550555" y="2804299"/>
            <a:ext cx="1441063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49255E"/>
                </a:solidFill>
              </a:defRPr>
            </a:pPr>
            <a:r>
              <a:rPr lang="nl-NL" sz="1600" b="1" dirty="0">
                <a:solidFill>
                  <a:srgbClr val="49255E"/>
                </a:solidFill>
              </a:rPr>
              <a:t>Zorg &amp; </a:t>
            </a:r>
            <a:br>
              <a:rPr lang="nl-NL" sz="1600" b="1" dirty="0">
                <a:solidFill>
                  <a:srgbClr val="49255E"/>
                </a:solidFill>
              </a:rPr>
            </a:br>
            <a:r>
              <a:rPr lang="nl-NL" sz="1600" b="1" dirty="0">
                <a:solidFill>
                  <a:srgbClr val="49255E"/>
                </a:solidFill>
              </a:rPr>
              <a:t>Koken</a:t>
            </a:r>
            <a:endParaRPr sz="1600" b="1" dirty="0">
              <a:solidFill>
                <a:srgbClr val="49255E"/>
              </a:solidFill>
            </a:endParaRPr>
          </a:p>
        </p:txBody>
      </p:sp>
      <p:sp>
        <p:nvSpPr>
          <p:cNvPr id="27" name="Rechthoek 26">
            <a:extLst>
              <a:ext uri="{FF2B5EF4-FFF2-40B4-BE49-F238E27FC236}">
                <a16:creationId xmlns:a16="http://schemas.microsoft.com/office/drawing/2014/main" id="{849ADA18-10DC-ED36-BAA8-F427A190EE24}"/>
              </a:ext>
            </a:extLst>
          </p:cNvPr>
          <p:cNvSpPr>
            <a:spLocks noGrp="1"/>
          </p:cNvSpPr>
          <p:nvPr/>
        </p:nvSpPr>
        <p:spPr>
          <a:xfrm>
            <a:off x="851093" y="2823698"/>
            <a:ext cx="1441063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49255E"/>
                </a:solidFill>
              </a:defRPr>
            </a:pPr>
            <a:r>
              <a:rPr lang="nl-NL" sz="1600" b="1" dirty="0">
                <a:solidFill>
                  <a:srgbClr val="49255E"/>
                </a:solidFill>
              </a:rPr>
              <a:t>Techniek &amp; Onderzoeken</a:t>
            </a:r>
            <a:endParaRPr sz="1600" b="1" dirty="0">
              <a:solidFill>
                <a:srgbClr val="49255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8944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hoek 10">
            <a:extLst>
              <a:ext uri="{FF2B5EF4-FFF2-40B4-BE49-F238E27FC236}">
                <a16:creationId xmlns:a16="http://schemas.microsoft.com/office/drawing/2014/main" id="{7AEB8B15-0319-42ED-952F-E272B2C26D7F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572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49255E"/>
                </a:solidFill>
              </a:defRPr>
            </a:pPr>
            <a:r>
              <a:rPr sz="2850" b="1">
                <a:solidFill>
                  <a:srgbClr val="49255E"/>
                </a:solidFill>
              </a:rPr>
              <a:t>Jij stuurt; je coach helpt je koers houden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493EB55F-86EF-49BA-858E-DD8111D1417B}"/>
              </a:ext>
            </a:extLst>
          </p:cNvPr>
          <p:cNvSpPr>
            <a:spLocks noGrp="1"/>
          </p:cNvSpPr>
          <p:nvPr/>
        </p:nvSpPr>
        <p:spPr>
          <a:xfrm>
            <a:off x="628650" y="990600"/>
            <a:ext cx="10477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64706A"/>
                </a:solidFill>
              </a:defRPr>
            </a:pPr>
            <a:r>
              <a:rPr sz="1425" b="0">
                <a:solidFill>
                  <a:srgbClr val="64706A"/>
                </a:solidFill>
              </a:rPr>
              <a:t>Vrijheid en verantwoordelijkheid horen bij elkaar.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CE996300-C9E3-4031-AB6F-D0829C503250}"/>
              </a:ext>
            </a:extLst>
          </p:cNvPr>
          <p:cNvSpPr>
            <a:spLocks noGrp="1"/>
          </p:cNvSpPr>
          <p:nvPr/>
        </p:nvSpPr>
        <p:spPr>
          <a:xfrm>
            <a:off x="609600" y="1438275"/>
            <a:ext cx="10972800" cy="47625"/>
          </a:xfrm>
          <a:prstGeom prst="rect">
            <a:avLst/>
          </a:prstGeom>
          <a:solidFill>
            <a:srgbClr val="15704A"/>
          </a:solidFill>
          <a:ln w="0">
            <a:noFill/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4" name="Afgeronde rechthoek 3">
            <a:extLst>
              <a:ext uri="{FF2B5EF4-FFF2-40B4-BE49-F238E27FC236}">
                <a16:creationId xmlns:a16="http://schemas.microsoft.com/office/drawing/2014/main" id="{7486DAEB-3D51-49B3-A386-F9812C10BA61}"/>
              </a:ext>
            </a:extLst>
          </p:cNvPr>
          <p:cNvSpPr>
            <a:spLocks noGrp="1"/>
          </p:cNvSpPr>
          <p:nvPr/>
        </p:nvSpPr>
        <p:spPr>
          <a:xfrm>
            <a:off x="809625" y="1952625"/>
            <a:ext cx="4762500" cy="3381375"/>
          </a:xfrm>
          <a:prstGeom prst="roundRect">
            <a:avLst>
              <a:gd name="adj" fmla="val 4507"/>
            </a:avLst>
          </a:prstGeom>
          <a:solidFill>
            <a:srgbClr val="E7EFE5"/>
          </a:solidFill>
          <a:ln w="9525">
            <a:solidFill>
              <a:srgbClr val="15704A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89C546AC-CDC5-4BF1-B849-9D22D76F639B}"/>
              </a:ext>
            </a:extLst>
          </p:cNvPr>
          <p:cNvSpPr>
            <a:spLocks noGrp="1"/>
          </p:cNvSpPr>
          <p:nvPr/>
        </p:nvSpPr>
        <p:spPr>
          <a:xfrm>
            <a:off x="1190625" y="2238375"/>
            <a:ext cx="4000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550" b="1">
                <a:solidFill>
                  <a:srgbClr val="15704A"/>
                </a:solidFill>
              </a:defRPr>
            </a:pPr>
            <a:r>
              <a:rPr sz="2550" b="1">
                <a:solidFill>
                  <a:srgbClr val="15704A"/>
                </a:solidFill>
              </a:rPr>
              <a:t>JIJ</a:t>
            </a: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7DAB6D52-B97D-429F-9C03-82D2894223C7}"/>
              </a:ext>
            </a:extLst>
          </p:cNvPr>
          <p:cNvSpPr>
            <a:spLocks noGrp="1"/>
          </p:cNvSpPr>
          <p:nvPr/>
        </p:nvSpPr>
        <p:spPr>
          <a:xfrm>
            <a:off x="1285875" y="2952750"/>
            <a:ext cx="3714750" cy="2095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202326"/>
                </a:solidFill>
              </a:defRPr>
            </a:pPr>
            <a:r>
              <a:rPr sz="1650" b="0" dirty="0">
                <a:solidFill>
                  <a:srgbClr val="202326"/>
                </a:solidFill>
              </a:rPr>
              <a:t>• </a:t>
            </a:r>
            <a:r>
              <a:rPr lang="nl-NL" sz="1650" dirty="0">
                <a:solidFill>
                  <a:srgbClr val="202326"/>
                </a:solidFill>
              </a:rPr>
              <a:t>V</a:t>
            </a:r>
            <a:r>
              <a:rPr sz="1650" b="0" dirty="0" err="1">
                <a:solidFill>
                  <a:srgbClr val="202326"/>
                </a:solidFill>
              </a:rPr>
              <a:t>ertelt</a:t>
            </a:r>
            <a:r>
              <a:rPr sz="1650" b="0" dirty="0">
                <a:solidFill>
                  <a:srgbClr val="202326"/>
                </a:solidFill>
              </a:rPr>
              <a:t> wat je wilt </a:t>
            </a:r>
            <a:r>
              <a:rPr sz="1650" b="0" dirty="0" err="1">
                <a:solidFill>
                  <a:srgbClr val="202326"/>
                </a:solidFill>
              </a:rPr>
              <a:t>leren</a:t>
            </a:r>
            <a:endParaRPr sz="1650" b="0" dirty="0">
              <a:solidFill>
                <a:srgbClr val="202326"/>
              </a:solidFill>
            </a:endParaRPr>
          </a:p>
          <a:p>
            <a:endParaRPr sz="1650" b="0" dirty="0">
              <a:solidFill>
                <a:srgbClr val="202326"/>
              </a:solidFill>
            </a:endParaRPr>
          </a:p>
          <a:p>
            <a:pPr algn="l">
              <a:defRPr sz="1650" b="0">
                <a:solidFill>
                  <a:srgbClr val="202326"/>
                </a:solidFill>
              </a:defRPr>
            </a:pPr>
            <a:r>
              <a:rPr sz="1650" b="0" dirty="0">
                <a:solidFill>
                  <a:srgbClr val="202326"/>
                </a:solidFill>
              </a:rPr>
              <a:t>• </a:t>
            </a:r>
            <a:r>
              <a:rPr lang="nl-NL" sz="1650" dirty="0">
                <a:solidFill>
                  <a:srgbClr val="202326"/>
                </a:solidFill>
              </a:rPr>
              <a:t>M</a:t>
            </a:r>
            <a:r>
              <a:rPr sz="1650" b="0" dirty="0" err="1">
                <a:solidFill>
                  <a:srgbClr val="202326"/>
                </a:solidFill>
              </a:rPr>
              <a:t>aakt</a:t>
            </a:r>
            <a:r>
              <a:rPr sz="1650" b="0" dirty="0">
                <a:solidFill>
                  <a:srgbClr val="202326"/>
                </a:solidFill>
              </a:rPr>
              <a:t> </a:t>
            </a:r>
            <a:r>
              <a:rPr sz="1650" b="0" dirty="0" err="1">
                <a:solidFill>
                  <a:srgbClr val="202326"/>
                </a:solidFill>
              </a:rPr>
              <a:t>keuzes</a:t>
            </a:r>
            <a:r>
              <a:rPr sz="1650" b="0" dirty="0">
                <a:solidFill>
                  <a:srgbClr val="202326"/>
                </a:solidFill>
              </a:rPr>
              <a:t> </a:t>
            </a:r>
            <a:r>
              <a:rPr sz="1650" b="0" dirty="0" err="1">
                <a:solidFill>
                  <a:srgbClr val="202326"/>
                </a:solidFill>
              </a:rPr>
              <a:t>en</a:t>
            </a:r>
            <a:r>
              <a:rPr sz="1650" b="0" dirty="0">
                <a:solidFill>
                  <a:srgbClr val="202326"/>
                </a:solidFill>
              </a:rPr>
              <a:t> </a:t>
            </a:r>
            <a:r>
              <a:rPr sz="1650" b="0" dirty="0" err="1">
                <a:solidFill>
                  <a:srgbClr val="202326"/>
                </a:solidFill>
              </a:rPr>
              <a:t>afspraken</a:t>
            </a:r>
            <a:endParaRPr sz="1650" b="0" dirty="0">
              <a:solidFill>
                <a:srgbClr val="202326"/>
              </a:solidFill>
            </a:endParaRPr>
          </a:p>
          <a:p>
            <a:endParaRPr sz="1650" b="0" dirty="0">
              <a:solidFill>
                <a:srgbClr val="202326"/>
              </a:solidFill>
            </a:endParaRPr>
          </a:p>
          <a:p>
            <a:pPr algn="l">
              <a:defRPr sz="1650" b="0">
                <a:solidFill>
                  <a:srgbClr val="202326"/>
                </a:solidFill>
              </a:defRPr>
            </a:pPr>
            <a:r>
              <a:rPr sz="1650" b="0" dirty="0">
                <a:solidFill>
                  <a:srgbClr val="202326"/>
                </a:solidFill>
              </a:rPr>
              <a:t>• </a:t>
            </a:r>
            <a:r>
              <a:rPr lang="nl-NL" sz="1650" dirty="0">
                <a:solidFill>
                  <a:srgbClr val="202326"/>
                </a:solidFill>
              </a:rPr>
              <a:t>W</a:t>
            </a:r>
            <a:r>
              <a:rPr sz="1650" b="0" dirty="0" err="1">
                <a:solidFill>
                  <a:srgbClr val="202326"/>
                </a:solidFill>
              </a:rPr>
              <a:t>erkt</a:t>
            </a:r>
            <a:r>
              <a:rPr sz="1650" b="0" dirty="0">
                <a:solidFill>
                  <a:srgbClr val="202326"/>
                </a:solidFill>
              </a:rPr>
              <a:t> </a:t>
            </a:r>
            <a:r>
              <a:rPr sz="1650" b="0" dirty="0" err="1">
                <a:solidFill>
                  <a:srgbClr val="202326"/>
                </a:solidFill>
              </a:rPr>
              <a:t>aan</a:t>
            </a:r>
            <a:r>
              <a:rPr sz="1650" b="0" dirty="0">
                <a:solidFill>
                  <a:srgbClr val="202326"/>
                </a:solidFill>
              </a:rPr>
              <a:t> je </a:t>
            </a:r>
            <a:r>
              <a:rPr sz="1650" b="0" dirty="0" err="1">
                <a:solidFill>
                  <a:srgbClr val="202326"/>
                </a:solidFill>
              </a:rPr>
              <a:t>volgende</a:t>
            </a:r>
            <a:r>
              <a:rPr sz="1650" b="0" dirty="0">
                <a:solidFill>
                  <a:srgbClr val="202326"/>
                </a:solidFill>
              </a:rPr>
              <a:t> </a:t>
            </a:r>
            <a:r>
              <a:rPr sz="1650" b="0" dirty="0" err="1">
                <a:solidFill>
                  <a:srgbClr val="202326"/>
                </a:solidFill>
              </a:rPr>
              <a:t>stap</a:t>
            </a:r>
            <a:endParaRPr sz="1650" b="0" dirty="0">
              <a:solidFill>
                <a:srgbClr val="202326"/>
              </a:solidFill>
            </a:endParaRPr>
          </a:p>
          <a:p>
            <a:endParaRPr sz="1650" b="0" dirty="0">
              <a:solidFill>
                <a:srgbClr val="202326"/>
              </a:solidFill>
            </a:endParaRPr>
          </a:p>
          <a:p>
            <a:pPr algn="l">
              <a:defRPr sz="1650" b="0">
                <a:solidFill>
                  <a:srgbClr val="202326"/>
                </a:solidFill>
              </a:defRPr>
            </a:pPr>
            <a:r>
              <a:rPr sz="1650" b="0" dirty="0">
                <a:solidFill>
                  <a:srgbClr val="202326"/>
                </a:solidFill>
              </a:rPr>
              <a:t>• </a:t>
            </a:r>
            <a:r>
              <a:rPr lang="nl-NL" sz="1650" dirty="0">
                <a:solidFill>
                  <a:srgbClr val="202326"/>
                </a:solidFill>
              </a:rPr>
              <a:t>V</a:t>
            </a:r>
            <a:r>
              <a:rPr sz="1650" b="0" dirty="0" err="1">
                <a:solidFill>
                  <a:srgbClr val="202326"/>
                </a:solidFill>
              </a:rPr>
              <a:t>raagt</a:t>
            </a:r>
            <a:r>
              <a:rPr sz="1650" b="0" dirty="0">
                <a:solidFill>
                  <a:srgbClr val="202326"/>
                </a:solidFill>
              </a:rPr>
              <a:t> </a:t>
            </a:r>
            <a:r>
              <a:rPr sz="1650" b="0" dirty="0" err="1">
                <a:solidFill>
                  <a:srgbClr val="202326"/>
                </a:solidFill>
              </a:rPr>
              <a:t>hulp</a:t>
            </a:r>
            <a:r>
              <a:rPr sz="1650" b="0" dirty="0">
                <a:solidFill>
                  <a:srgbClr val="202326"/>
                </a:solidFill>
              </a:rPr>
              <a:t> </a:t>
            </a:r>
            <a:r>
              <a:rPr sz="1650" b="0" dirty="0" err="1">
                <a:solidFill>
                  <a:srgbClr val="202326"/>
                </a:solidFill>
              </a:rPr>
              <a:t>als</a:t>
            </a:r>
            <a:r>
              <a:rPr sz="1650" b="0" dirty="0">
                <a:solidFill>
                  <a:srgbClr val="202326"/>
                </a:solidFill>
              </a:rPr>
              <a:t> </a:t>
            </a:r>
            <a:r>
              <a:rPr sz="1650" b="0" dirty="0" err="1">
                <a:solidFill>
                  <a:srgbClr val="202326"/>
                </a:solidFill>
              </a:rPr>
              <a:t>dat</a:t>
            </a:r>
            <a:r>
              <a:rPr sz="1650" b="0" dirty="0">
                <a:solidFill>
                  <a:srgbClr val="202326"/>
                </a:solidFill>
              </a:rPr>
              <a:t> </a:t>
            </a:r>
            <a:r>
              <a:rPr sz="1650" b="0" dirty="0" err="1">
                <a:solidFill>
                  <a:srgbClr val="202326"/>
                </a:solidFill>
              </a:rPr>
              <a:t>nodig</a:t>
            </a:r>
            <a:r>
              <a:rPr sz="1650" b="0" dirty="0">
                <a:solidFill>
                  <a:srgbClr val="202326"/>
                </a:solidFill>
              </a:rPr>
              <a:t> is</a:t>
            </a:r>
          </a:p>
          <a:p>
            <a:endParaRPr sz="1650" b="0" dirty="0">
              <a:solidFill>
                <a:srgbClr val="202326"/>
              </a:solidFill>
            </a:endParaRPr>
          </a:p>
          <a:p>
            <a:pPr algn="l">
              <a:defRPr sz="1650" b="0">
                <a:solidFill>
                  <a:srgbClr val="202326"/>
                </a:solidFill>
              </a:defRPr>
            </a:pPr>
            <a:r>
              <a:rPr sz="1650" b="0" dirty="0">
                <a:solidFill>
                  <a:srgbClr val="202326"/>
                </a:solidFill>
              </a:rPr>
              <a:t>• </a:t>
            </a:r>
            <a:r>
              <a:rPr lang="nl-NL" sz="1650" dirty="0">
                <a:solidFill>
                  <a:srgbClr val="202326"/>
                </a:solidFill>
              </a:rPr>
              <a:t>K</a:t>
            </a:r>
            <a:r>
              <a:rPr sz="1650" b="0" dirty="0" err="1">
                <a:solidFill>
                  <a:srgbClr val="202326"/>
                </a:solidFill>
              </a:rPr>
              <a:t>ijkt</a:t>
            </a:r>
            <a:r>
              <a:rPr sz="1650" b="0" dirty="0">
                <a:solidFill>
                  <a:srgbClr val="202326"/>
                </a:solidFill>
              </a:rPr>
              <a:t> </a:t>
            </a:r>
            <a:r>
              <a:rPr sz="1650" b="0" dirty="0" err="1">
                <a:solidFill>
                  <a:srgbClr val="202326"/>
                </a:solidFill>
              </a:rPr>
              <a:t>terug</a:t>
            </a:r>
            <a:r>
              <a:rPr sz="1650" b="0" dirty="0">
                <a:solidFill>
                  <a:srgbClr val="202326"/>
                </a:solidFill>
              </a:rPr>
              <a:t> op je </a:t>
            </a:r>
            <a:r>
              <a:rPr sz="1650" b="0" dirty="0" err="1">
                <a:solidFill>
                  <a:srgbClr val="202326"/>
                </a:solidFill>
              </a:rPr>
              <a:t>voortgang</a:t>
            </a:r>
            <a:endParaRPr sz="1650" b="0" dirty="0">
              <a:solidFill>
                <a:srgbClr val="202326"/>
              </a:solidFill>
            </a:endParaRPr>
          </a:p>
        </p:txBody>
      </p:sp>
      <p:sp>
        <p:nvSpPr>
          <p:cNvPr id="7" name="Afgeronde rechthoek 6">
            <a:extLst>
              <a:ext uri="{FF2B5EF4-FFF2-40B4-BE49-F238E27FC236}">
                <a16:creationId xmlns:a16="http://schemas.microsoft.com/office/drawing/2014/main" id="{C511079D-9F28-4012-AFF8-4B12C37D57B0}"/>
              </a:ext>
            </a:extLst>
          </p:cNvPr>
          <p:cNvSpPr>
            <a:spLocks noGrp="1"/>
          </p:cNvSpPr>
          <p:nvPr/>
        </p:nvSpPr>
        <p:spPr>
          <a:xfrm>
            <a:off x="6619875" y="1952625"/>
            <a:ext cx="4762500" cy="3381375"/>
          </a:xfrm>
          <a:prstGeom prst="roundRect">
            <a:avLst>
              <a:gd name="adj" fmla="val 4507"/>
            </a:avLst>
          </a:prstGeom>
          <a:solidFill>
            <a:srgbClr val="E9DFEF"/>
          </a:solidFill>
          <a:ln w="9525">
            <a:solidFill>
              <a:srgbClr val="49255E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300D53BC-3B55-4BF1-86D9-FC7D80148E01}"/>
              </a:ext>
            </a:extLst>
          </p:cNvPr>
          <p:cNvSpPr>
            <a:spLocks noGrp="1"/>
          </p:cNvSpPr>
          <p:nvPr/>
        </p:nvSpPr>
        <p:spPr>
          <a:xfrm>
            <a:off x="7000875" y="2238375"/>
            <a:ext cx="4000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550" b="1">
                <a:solidFill>
                  <a:srgbClr val="49255E"/>
                </a:solidFill>
              </a:defRPr>
            </a:pPr>
            <a:r>
              <a:rPr sz="2550" b="1">
                <a:solidFill>
                  <a:srgbClr val="49255E"/>
                </a:solidFill>
              </a:rPr>
              <a:t>JE COACH</a:t>
            </a: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64518402-97D0-48C5-9C63-AF566A340E31}"/>
              </a:ext>
            </a:extLst>
          </p:cNvPr>
          <p:cNvSpPr>
            <a:spLocks noGrp="1"/>
          </p:cNvSpPr>
          <p:nvPr/>
        </p:nvSpPr>
        <p:spPr>
          <a:xfrm>
            <a:off x="7096125" y="2952750"/>
            <a:ext cx="3714750" cy="2095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202326"/>
                </a:solidFill>
              </a:defRPr>
            </a:pPr>
            <a:r>
              <a:rPr sz="1650" b="0" dirty="0">
                <a:solidFill>
                  <a:srgbClr val="202326"/>
                </a:solidFill>
              </a:rPr>
              <a:t>• </a:t>
            </a:r>
            <a:r>
              <a:rPr lang="nl-NL" sz="1650" dirty="0">
                <a:solidFill>
                  <a:srgbClr val="202326"/>
                </a:solidFill>
              </a:rPr>
              <a:t>S</a:t>
            </a:r>
            <a:r>
              <a:rPr sz="1650" b="0" dirty="0" err="1">
                <a:solidFill>
                  <a:srgbClr val="202326"/>
                </a:solidFill>
              </a:rPr>
              <a:t>telt</a:t>
            </a:r>
            <a:r>
              <a:rPr sz="1650" b="0" dirty="0">
                <a:solidFill>
                  <a:srgbClr val="202326"/>
                </a:solidFill>
              </a:rPr>
              <a:t> </a:t>
            </a:r>
            <a:r>
              <a:rPr sz="1650" b="0" dirty="0" err="1">
                <a:solidFill>
                  <a:srgbClr val="202326"/>
                </a:solidFill>
              </a:rPr>
              <a:t>vragen</a:t>
            </a:r>
            <a:r>
              <a:rPr sz="1650" b="0" dirty="0">
                <a:solidFill>
                  <a:srgbClr val="202326"/>
                </a:solidFill>
              </a:rPr>
              <a:t> </a:t>
            </a:r>
            <a:r>
              <a:rPr sz="1650" b="0" dirty="0" err="1">
                <a:solidFill>
                  <a:srgbClr val="202326"/>
                </a:solidFill>
              </a:rPr>
              <a:t>en</a:t>
            </a:r>
            <a:r>
              <a:rPr sz="1650" b="0" dirty="0">
                <a:solidFill>
                  <a:srgbClr val="202326"/>
                </a:solidFill>
              </a:rPr>
              <a:t> </a:t>
            </a:r>
            <a:r>
              <a:rPr sz="1650" b="0" dirty="0" err="1">
                <a:solidFill>
                  <a:srgbClr val="202326"/>
                </a:solidFill>
              </a:rPr>
              <a:t>denkt</a:t>
            </a:r>
            <a:r>
              <a:rPr sz="1650" b="0" dirty="0">
                <a:solidFill>
                  <a:srgbClr val="202326"/>
                </a:solidFill>
              </a:rPr>
              <a:t> mee</a:t>
            </a:r>
          </a:p>
          <a:p>
            <a:endParaRPr sz="1650" b="0" dirty="0">
              <a:solidFill>
                <a:srgbClr val="202326"/>
              </a:solidFill>
            </a:endParaRPr>
          </a:p>
          <a:p>
            <a:pPr algn="l">
              <a:defRPr sz="1650" b="0">
                <a:solidFill>
                  <a:srgbClr val="202326"/>
                </a:solidFill>
              </a:defRPr>
            </a:pPr>
            <a:r>
              <a:rPr sz="1650" b="0" dirty="0">
                <a:solidFill>
                  <a:srgbClr val="202326"/>
                </a:solidFill>
              </a:rPr>
              <a:t>• </a:t>
            </a:r>
            <a:r>
              <a:rPr lang="nl-NL" sz="1650" dirty="0">
                <a:solidFill>
                  <a:srgbClr val="202326"/>
                </a:solidFill>
              </a:rPr>
              <a:t>H</a:t>
            </a:r>
            <a:r>
              <a:rPr sz="1650" b="0" dirty="0" err="1">
                <a:solidFill>
                  <a:srgbClr val="202326"/>
                </a:solidFill>
              </a:rPr>
              <a:t>elpt</a:t>
            </a:r>
            <a:r>
              <a:rPr sz="1650" b="0" dirty="0">
                <a:solidFill>
                  <a:srgbClr val="202326"/>
                </a:solidFill>
              </a:rPr>
              <a:t> je challenge </a:t>
            </a:r>
            <a:r>
              <a:rPr sz="1650" b="0" dirty="0" err="1">
                <a:solidFill>
                  <a:srgbClr val="202326"/>
                </a:solidFill>
              </a:rPr>
              <a:t>vormgeven</a:t>
            </a:r>
            <a:endParaRPr sz="1650" b="0" dirty="0">
              <a:solidFill>
                <a:srgbClr val="202326"/>
              </a:solidFill>
            </a:endParaRPr>
          </a:p>
          <a:p>
            <a:endParaRPr sz="1650" b="0" dirty="0">
              <a:solidFill>
                <a:srgbClr val="202326"/>
              </a:solidFill>
            </a:endParaRPr>
          </a:p>
          <a:p>
            <a:pPr algn="l">
              <a:defRPr sz="1650" b="0">
                <a:solidFill>
                  <a:srgbClr val="202326"/>
                </a:solidFill>
              </a:defRPr>
            </a:pPr>
            <a:r>
              <a:rPr sz="1650" b="0" dirty="0">
                <a:solidFill>
                  <a:srgbClr val="202326"/>
                </a:solidFill>
              </a:rPr>
              <a:t>• </a:t>
            </a:r>
            <a:r>
              <a:rPr lang="nl-NL" sz="1650" dirty="0">
                <a:solidFill>
                  <a:srgbClr val="202326"/>
                </a:solidFill>
              </a:rPr>
              <a:t>M</a:t>
            </a:r>
            <a:r>
              <a:rPr sz="1650" b="0" dirty="0" err="1">
                <a:solidFill>
                  <a:srgbClr val="202326"/>
                </a:solidFill>
              </a:rPr>
              <a:t>aakt</a:t>
            </a:r>
            <a:r>
              <a:rPr sz="1650" b="0" dirty="0">
                <a:solidFill>
                  <a:srgbClr val="202326"/>
                </a:solidFill>
              </a:rPr>
              <a:t> </a:t>
            </a:r>
            <a:r>
              <a:rPr sz="1650" b="0" dirty="0" err="1">
                <a:solidFill>
                  <a:srgbClr val="202326"/>
                </a:solidFill>
              </a:rPr>
              <a:t>afspraken</a:t>
            </a:r>
            <a:r>
              <a:rPr sz="1650" b="0" dirty="0">
                <a:solidFill>
                  <a:srgbClr val="202326"/>
                </a:solidFill>
              </a:rPr>
              <a:t> met </a:t>
            </a:r>
            <a:r>
              <a:rPr sz="1650" b="0" dirty="0" err="1">
                <a:solidFill>
                  <a:srgbClr val="202326"/>
                </a:solidFill>
              </a:rPr>
              <a:t>jou</a:t>
            </a:r>
            <a:endParaRPr sz="1650" b="0" dirty="0">
              <a:solidFill>
                <a:srgbClr val="202326"/>
              </a:solidFill>
            </a:endParaRPr>
          </a:p>
          <a:p>
            <a:endParaRPr sz="1650" b="0" dirty="0">
              <a:solidFill>
                <a:srgbClr val="202326"/>
              </a:solidFill>
            </a:endParaRPr>
          </a:p>
          <a:p>
            <a:pPr algn="l">
              <a:defRPr sz="1650" b="0">
                <a:solidFill>
                  <a:srgbClr val="202326"/>
                </a:solidFill>
              </a:defRPr>
            </a:pPr>
            <a:r>
              <a:rPr sz="1650" b="0" dirty="0">
                <a:solidFill>
                  <a:srgbClr val="202326"/>
                </a:solidFill>
              </a:rPr>
              <a:t>• </a:t>
            </a:r>
            <a:r>
              <a:rPr lang="nl-NL" sz="1650" dirty="0">
                <a:solidFill>
                  <a:srgbClr val="202326"/>
                </a:solidFill>
              </a:rPr>
              <a:t>V</a:t>
            </a:r>
            <a:r>
              <a:rPr sz="1650" b="0" dirty="0" err="1">
                <a:solidFill>
                  <a:srgbClr val="202326"/>
                </a:solidFill>
              </a:rPr>
              <a:t>olgt</a:t>
            </a:r>
            <a:r>
              <a:rPr sz="1650" b="0" dirty="0">
                <a:solidFill>
                  <a:srgbClr val="202326"/>
                </a:solidFill>
              </a:rPr>
              <a:t> je </a:t>
            </a:r>
            <a:r>
              <a:rPr sz="1650" b="0" dirty="0" err="1">
                <a:solidFill>
                  <a:srgbClr val="202326"/>
                </a:solidFill>
              </a:rPr>
              <a:t>ontwikkeling</a:t>
            </a:r>
            <a:endParaRPr sz="1650" b="0" dirty="0">
              <a:solidFill>
                <a:srgbClr val="202326"/>
              </a:solidFill>
            </a:endParaRPr>
          </a:p>
          <a:p>
            <a:endParaRPr sz="1650" b="0" dirty="0">
              <a:solidFill>
                <a:srgbClr val="202326"/>
              </a:solidFill>
            </a:endParaRPr>
          </a:p>
          <a:p>
            <a:pPr algn="l">
              <a:defRPr sz="1650" b="0">
                <a:solidFill>
                  <a:srgbClr val="202326"/>
                </a:solidFill>
              </a:defRPr>
            </a:pPr>
            <a:r>
              <a:rPr sz="1650" b="0" dirty="0">
                <a:solidFill>
                  <a:srgbClr val="202326"/>
                </a:solidFill>
              </a:rPr>
              <a:t>• </a:t>
            </a:r>
            <a:r>
              <a:rPr lang="nl-NL" sz="1650" dirty="0">
                <a:solidFill>
                  <a:srgbClr val="202326"/>
                </a:solidFill>
              </a:rPr>
              <a:t>H</a:t>
            </a:r>
            <a:r>
              <a:rPr sz="1650" b="0" dirty="0" err="1">
                <a:solidFill>
                  <a:srgbClr val="202326"/>
                </a:solidFill>
              </a:rPr>
              <a:t>elpt</a:t>
            </a:r>
            <a:r>
              <a:rPr sz="1650" b="0" dirty="0">
                <a:solidFill>
                  <a:srgbClr val="202326"/>
                </a:solidFill>
              </a:rPr>
              <a:t> </a:t>
            </a:r>
            <a:r>
              <a:rPr sz="1650" b="0" dirty="0" err="1">
                <a:solidFill>
                  <a:srgbClr val="202326"/>
                </a:solidFill>
              </a:rPr>
              <a:t>bijsturen</a:t>
            </a:r>
            <a:r>
              <a:rPr sz="1650" b="0" dirty="0">
                <a:solidFill>
                  <a:srgbClr val="202326"/>
                </a:solidFill>
              </a:rPr>
              <a:t> </a:t>
            </a:r>
            <a:r>
              <a:rPr sz="1650" b="0" dirty="0" err="1">
                <a:solidFill>
                  <a:srgbClr val="202326"/>
                </a:solidFill>
              </a:rPr>
              <a:t>als</a:t>
            </a:r>
            <a:r>
              <a:rPr sz="1650" b="0" dirty="0">
                <a:solidFill>
                  <a:srgbClr val="202326"/>
                </a:solidFill>
              </a:rPr>
              <a:t> </a:t>
            </a:r>
            <a:r>
              <a:rPr sz="1650" b="0" dirty="0" err="1">
                <a:solidFill>
                  <a:srgbClr val="202326"/>
                </a:solidFill>
              </a:rPr>
              <a:t>dat</a:t>
            </a:r>
            <a:r>
              <a:rPr sz="1650" b="0" dirty="0">
                <a:solidFill>
                  <a:srgbClr val="202326"/>
                </a:solidFill>
              </a:rPr>
              <a:t> </a:t>
            </a:r>
            <a:r>
              <a:rPr sz="1650" b="0" dirty="0" err="1">
                <a:solidFill>
                  <a:srgbClr val="202326"/>
                </a:solidFill>
              </a:rPr>
              <a:t>nodig</a:t>
            </a:r>
            <a:r>
              <a:rPr sz="1650" b="0" dirty="0">
                <a:solidFill>
                  <a:srgbClr val="202326"/>
                </a:solidFill>
              </a:rPr>
              <a:t> is</a:t>
            </a: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2B231703-545D-4E80-88B3-438F02830745}"/>
              </a:ext>
            </a:extLst>
          </p:cNvPr>
          <p:cNvSpPr>
            <a:spLocks noGrp="1"/>
          </p:cNvSpPr>
          <p:nvPr/>
        </p:nvSpPr>
        <p:spPr>
          <a:xfrm>
            <a:off x="11239500" y="6429375"/>
            <a:ext cx="3429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75" b="1">
                <a:solidFill>
                  <a:srgbClr val="64706A"/>
                </a:solidFill>
              </a:defRPr>
            </a:pPr>
            <a:r>
              <a:rPr sz="975" b="1">
                <a:solidFill>
                  <a:srgbClr val="64706A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6197414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hoek 20">
            <a:extLst>
              <a:ext uri="{FF2B5EF4-FFF2-40B4-BE49-F238E27FC236}">
                <a16:creationId xmlns:a16="http://schemas.microsoft.com/office/drawing/2014/main" id="{88E50A72-FC8E-4AD3-9AEA-F2FF61D43654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572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49255E"/>
                </a:solidFill>
              </a:defRPr>
            </a:pPr>
            <a:r>
              <a:rPr sz="2850" b="1" dirty="0">
                <a:solidFill>
                  <a:srgbClr val="49255E"/>
                </a:solidFill>
              </a:rPr>
              <a:t>In </a:t>
            </a:r>
            <a:r>
              <a:rPr lang="nl-NL" sz="2850" b="1" dirty="0">
                <a:solidFill>
                  <a:srgbClr val="49255E"/>
                </a:solidFill>
              </a:rPr>
              <a:t>gesprek met je coach </a:t>
            </a:r>
            <a:r>
              <a:rPr sz="2850" b="1" dirty="0" err="1">
                <a:solidFill>
                  <a:srgbClr val="49255E"/>
                </a:solidFill>
              </a:rPr>
              <a:t>maak</a:t>
            </a:r>
            <a:r>
              <a:rPr sz="2850" b="1" dirty="0">
                <a:solidFill>
                  <a:srgbClr val="49255E"/>
                </a:solidFill>
              </a:rPr>
              <a:t> je de </a:t>
            </a:r>
            <a:r>
              <a:rPr sz="2850" b="1" dirty="0" err="1">
                <a:solidFill>
                  <a:srgbClr val="49255E"/>
                </a:solidFill>
              </a:rPr>
              <a:t>volgende</a:t>
            </a:r>
            <a:r>
              <a:rPr sz="2850" b="1" dirty="0">
                <a:solidFill>
                  <a:srgbClr val="49255E"/>
                </a:solidFill>
              </a:rPr>
              <a:t> </a:t>
            </a:r>
            <a:r>
              <a:rPr sz="2850" b="1" dirty="0" err="1">
                <a:solidFill>
                  <a:srgbClr val="49255E"/>
                </a:solidFill>
              </a:rPr>
              <a:t>stap</a:t>
            </a:r>
            <a:r>
              <a:rPr sz="2850" b="1" dirty="0">
                <a:solidFill>
                  <a:srgbClr val="49255E"/>
                </a:solidFill>
              </a:rPr>
              <a:t> </a:t>
            </a:r>
            <a:r>
              <a:rPr sz="2850" b="1" dirty="0" err="1">
                <a:solidFill>
                  <a:srgbClr val="49255E"/>
                </a:solidFill>
              </a:rPr>
              <a:t>concreet</a:t>
            </a:r>
            <a:endParaRPr sz="2850" b="1" dirty="0">
              <a:solidFill>
                <a:srgbClr val="49255E"/>
              </a:solidFill>
            </a:endParaRP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C71B7647-6A4F-462A-9180-512B79F20D4C}"/>
              </a:ext>
            </a:extLst>
          </p:cNvPr>
          <p:cNvSpPr>
            <a:spLocks noGrp="1"/>
          </p:cNvSpPr>
          <p:nvPr/>
        </p:nvSpPr>
        <p:spPr>
          <a:xfrm>
            <a:off x="628650" y="990600"/>
            <a:ext cx="10477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64706A"/>
                </a:solidFill>
              </a:defRPr>
            </a:pPr>
            <a:r>
              <a:rPr sz="1425" b="0">
                <a:solidFill>
                  <a:srgbClr val="64706A"/>
                </a:solidFill>
              </a:rPr>
              <a:t>Je kijkt terug, denkt na en maakt een haalbare afspraak.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68E921EC-5CF7-4DC0-A107-6FB86E3B29B9}"/>
              </a:ext>
            </a:extLst>
          </p:cNvPr>
          <p:cNvSpPr>
            <a:spLocks noGrp="1"/>
          </p:cNvSpPr>
          <p:nvPr/>
        </p:nvSpPr>
        <p:spPr>
          <a:xfrm>
            <a:off x="609600" y="1438275"/>
            <a:ext cx="10972800" cy="47625"/>
          </a:xfrm>
          <a:prstGeom prst="rect">
            <a:avLst/>
          </a:prstGeom>
          <a:solidFill>
            <a:srgbClr val="15704A"/>
          </a:solidFill>
          <a:ln w="0">
            <a:noFill/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4" name="Afgeronde rechthoek 3">
            <a:extLst>
              <a:ext uri="{FF2B5EF4-FFF2-40B4-BE49-F238E27FC236}">
                <a16:creationId xmlns:a16="http://schemas.microsoft.com/office/drawing/2014/main" id="{D1910788-FF6D-4E7D-A0D7-1A0D3E613DA7}"/>
              </a:ext>
            </a:extLst>
          </p:cNvPr>
          <p:cNvSpPr>
            <a:spLocks noGrp="1"/>
          </p:cNvSpPr>
          <p:nvPr/>
        </p:nvSpPr>
        <p:spPr>
          <a:xfrm>
            <a:off x="523875" y="2238375"/>
            <a:ext cx="2000250" cy="2333625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9525">
            <a:solidFill>
              <a:srgbClr val="E9DFEF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5567242A-942A-45EF-97BE-465211FFFF56}"/>
              </a:ext>
            </a:extLst>
          </p:cNvPr>
          <p:cNvSpPr>
            <a:spLocks noGrp="1"/>
          </p:cNvSpPr>
          <p:nvPr/>
        </p:nvSpPr>
        <p:spPr>
          <a:xfrm>
            <a:off x="1143000" y="2476500"/>
            <a:ext cx="762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550" b="1">
                <a:solidFill>
                  <a:srgbClr val="49255E"/>
                </a:solidFill>
              </a:defRPr>
            </a:pPr>
            <a:r>
              <a:rPr sz="2550" b="1">
                <a:solidFill>
                  <a:srgbClr val="49255E"/>
                </a:solidFill>
              </a:rPr>
              <a:t>1</a:t>
            </a: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EB2C1736-F124-494A-990A-BB1871A0E483}"/>
              </a:ext>
            </a:extLst>
          </p:cNvPr>
          <p:cNvSpPr>
            <a:spLocks noGrp="1"/>
          </p:cNvSpPr>
          <p:nvPr/>
        </p:nvSpPr>
        <p:spPr>
          <a:xfrm>
            <a:off x="762000" y="3333750"/>
            <a:ext cx="15240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725" b="1">
                <a:solidFill>
                  <a:srgbClr val="202326"/>
                </a:solidFill>
              </a:defRPr>
            </a:pPr>
            <a:r>
              <a:rPr sz="1725" b="1">
                <a:solidFill>
                  <a:srgbClr val="202326"/>
                </a:solidFill>
              </a:rPr>
              <a:t>Hoe gaat het?</a:t>
            </a:r>
          </a:p>
        </p:txBody>
      </p:sp>
      <p:sp>
        <p:nvSpPr>
          <p:cNvPr id="7" name="Afgeronde rechthoek 6">
            <a:extLst>
              <a:ext uri="{FF2B5EF4-FFF2-40B4-BE49-F238E27FC236}">
                <a16:creationId xmlns:a16="http://schemas.microsoft.com/office/drawing/2014/main" id="{7911ABAF-49B7-4B1A-BF54-13BCE58AAFE1}"/>
              </a:ext>
            </a:extLst>
          </p:cNvPr>
          <p:cNvSpPr>
            <a:spLocks noGrp="1"/>
          </p:cNvSpPr>
          <p:nvPr/>
        </p:nvSpPr>
        <p:spPr>
          <a:xfrm>
            <a:off x="2828925" y="2238375"/>
            <a:ext cx="2000250" cy="2333625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9525">
            <a:solidFill>
              <a:srgbClr val="E9DFEF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B02B8FC8-0D47-4167-8BFD-5315757A4EDD}"/>
              </a:ext>
            </a:extLst>
          </p:cNvPr>
          <p:cNvSpPr>
            <a:spLocks noGrp="1"/>
          </p:cNvSpPr>
          <p:nvPr/>
        </p:nvSpPr>
        <p:spPr>
          <a:xfrm>
            <a:off x="3448050" y="2476500"/>
            <a:ext cx="762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550" b="1">
                <a:solidFill>
                  <a:srgbClr val="49255E"/>
                </a:solidFill>
              </a:defRPr>
            </a:pPr>
            <a:r>
              <a:rPr sz="2550" b="1">
                <a:solidFill>
                  <a:srgbClr val="49255E"/>
                </a:solidFill>
              </a:rPr>
              <a:t>2</a:t>
            </a: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851AF6C0-6309-4C81-BEAC-06FDAFE5DD2D}"/>
              </a:ext>
            </a:extLst>
          </p:cNvPr>
          <p:cNvSpPr>
            <a:spLocks noGrp="1"/>
          </p:cNvSpPr>
          <p:nvPr/>
        </p:nvSpPr>
        <p:spPr>
          <a:xfrm>
            <a:off x="3067050" y="3333750"/>
            <a:ext cx="15240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725" b="1">
                <a:solidFill>
                  <a:srgbClr val="202326"/>
                </a:solidFill>
              </a:defRPr>
            </a:pPr>
            <a:r>
              <a:rPr sz="1725" b="1">
                <a:solidFill>
                  <a:srgbClr val="202326"/>
                </a:solidFill>
              </a:rPr>
              <a:t>Waar ben je trots op?</a:t>
            </a:r>
          </a:p>
        </p:txBody>
      </p:sp>
      <p:sp>
        <p:nvSpPr>
          <p:cNvPr id="10" name="Afgeronde rechthoek 9">
            <a:extLst>
              <a:ext uri="{FF2B5EF4-FFF2-40B4-BE49-F238E27FC236}">
                <a16:creationId xmlns:a16="http://schemas.microsoft.com/office/drawing/2014/main" id="{39BBFA41-F939-4EEF-B394-18E4EFC4A551}"/>
              </a:ext>
            </a:extLst>
          </p:cNvPr>
          <p:cNvSpPr>
            <a:spLocks noGrp="1"/>
          </p:cNvSpPr>
          <p:nvPr/>
        </p:nvSpPr>
        <p:spPr>
          <a:xfrm>
            <a:off x="5133975" y="2238375"/>
            <a:ext cx="2000250" cy="2333625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9525">
            <a:solidFill>
              <a:srgbClr val="E9DFEF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94D426AD-70D2-49A3-A0F8-0564125E52C9}"/>
              </a:ext>
            </a:extLst>
          </p:cNvPr>
          <p:cNvSpPr>
            <a:spLocks noGrp="1"/>
          </p:cNvSpPr>
          <p:nvPr/>
        </p:nvSpPr>
        <p:spPr>
          <a:xfrm>
            <a:off x="5753100" y="2476500"/>
            <a:ext cx="762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550" b="1">
                <a:solidFill>
                  <a:srgbClr val="49255E"/>
                </a:solidFill>
              </a:defRPr>
            </a:pPr>
            <a:r>
              <a:rPr sz="2550" b="1">
                <a:solidFill>
                  <a:srgbClr val="49255E"/>
                </a:solidFill>
              </a:rPr>
              <a:t>3</a:t>
            </a:r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ABE0EB1D-9906-4797-AE01-EF3B4C49D1A6}"/>
              </a:ext>
            </a:extLst>
          </p:cNvPr>
          <p:cNvSpPr>
            <a:spLocks noGrp="1"/>
          </p:cNvSpPr>
          <p:nvPr/>
        </p:nvSpPr>
        <p:spPr>
          <a:xfrm>
            <a:off x="5372100" y="3333750"/>
            <a:ext cx="15240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725" b="1">
                <a:solidFill>
                  <a:srgbClr val="202326"/>
                </a:solidFill>
              </a:defRPr>
            </a:pPr>
            <a:r>
              <a:rPr sz="1725" b="1">
                <a:solidFill>
                  <a:srgbClr val="202326"/>
                </a:solidFill>
              </a:rPr>
              <a:t>Wat heb je geleerd?</a:t>
            </a:r>
          </a:p>
        </p:txBody>
      </p:sp>
      <p:sp>
        <p:nvSpPr>
          <p:cNvPr id="13" name="Afgeronde rechthoek 12">
            <a:extLst>
              <a:ext uri="{FF2B5EF4-FFF2-40B4-BE49-F238E27FC236}">
                <a16:creationId xmlns:a16="http://schemas.microsoft.com/office/drawing/2014/main" id="{32B18177-0C91-4680-997C-B0DD8CD415B4}"/>
              </a:ext>
            </a:extLst>
          </p:cNvPr>
          <p:cNvSpPr>
            <a:spLocks noGrp="1"/>
          </p:cNvSpPr>
          <p:nvPr/>
        </p:nvSpPr>
        <p:spPr>
          <a:xfrm>
            <a:off x="7439025" y="2238375"/>
            <a:ext cx="2000250" cy="2333625"/>
          </a:xfrm>
          <a:prstGeom prst="roundRect">
            <a:avLst>
              <a:gd name="adj" fmla="val 7619"/>
            </a:avLst>
          </a:prstGeom>
          <a:solidFill>
            <a:srgbClr val="E7EFE5"/>
          </a:solidFill>
          <a:ln w="9525">
            <a:solidFill>
              <a:srgbClr val="15704A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3FE0BC16-F453-4C4B-B2D0-945E1483E26A}"/>
              </a:ext>
            </a:extLst>
          </p:cNvPr>
          <p:cNvSpPr>
            <a:spLocks noGrp="1"/>
          </p:cNvSpPr>
          <p:nvPr/>
        </p:nvSpPr>
        <p:spPr>
          <a:xfrm>
            <a:off x="8058150" y="2476500"/>
            <a:ext cx="762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550" b="1">
                <a:solidFill>
                  <a:srgbClr val="15704A"/>
                </a:solidFill>
              </a:defRPr>
            </a:pPr>
            <a:r>
              <a:rPr sz="2550" b="1">
                <a:solidFill>
                  <a:srgbClr val="15704A"/>
                </a:solidFill>
              </a:rPr>
              <a:t>4</a:t>
            </a:r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6BFF8C71-D374-4AB3-B827-8DFF8C1ECA42}"/>
              </a:ext>
            </a:extLst>
          </p:cNvPr>
          <p:cNvSpPr>
            <a:spLocks noGrp="1"/>
          </p:cNvSpPr>
          <p:nvPr/>
        </p:nvSpPr>
        <p:spPr>
          <a:xfrm>
            <a:off x="7677150" y="3333750"/>
            <a:ext cx="15240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725" b="1">
                <a:solidFill>
                  <a:srgbClr val="202326"/>
                </a:solidFill>
              </a:defRPr>
            </a:pPr>
            <a:r>
              <a:rPr sz="1725" b="1">
                <a:solidFill>
                  <a:srgbClr val="202326"/>
                </a:solidFill>
              </a:rPr>
              <a:t>Wat is je volgende stap?</a:t>
            </a:r>
          </a:p>
        </p:txBody>
      </p:sp>
      <p:sp>
        <p:nvSpPr>
          <p:cNvPr id="16" name="Afgeronde rechthoek 15">
            <a:extLst>
              <a:ext uri="{FF2B5EF4-FFF2-40B4-BE49-F238E27FC236}">
                <a16:creationId xmlns:a16="http://schemas.microsoft.com/office/drawing/2014/main" id="{96BE472B-E44A-4A17-89C5-89BD62CADF85}"/>
              </a:ext>
            </a:extLst>
          </p:cNvPr>
          <p:cNvSpPr>
            <a:spLocks noGrp="1"/>
          </p:cNvSpPr>
          <p:nvPr/>
        </p:nvSpPr>
        <p:spPr>
          <a:xfrm>
            <a:off x="9744075" y="2238375"/>
            <a:ext cx="2000250" cy="2333625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9525">
            <a:solidFill>
              <a:srgbClr val="E9DFEF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9C66D653-BE80-4F7C-960E-85926A348961}"/>
              </a:ext>
            </a:extLst>
          </p:cNvPr>
          <p:cNvSpPr>
            <a:spLocks noGrp="1"/>
          </p:cNvSpPr>
          <p:nvPr/>
        </p:nvSpPr>
        <p:spPr>
          <a:xfrm>
            <a:off x="10363200" y="2476500"/>
            <a:ext cx="762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550" b="1">
                <a:solidFill>
                  <a:srgbClr val="49255E"/>
                </a:solidFill>
              </a:defRPr>
            </a:pPr>
            <a:r>
              <a:rPr sz="2550" b="1">
                <a:solidFill>
                  <a:srgbClr val="49255E"/>
                </a:solidFill>
              </a:rPr>
              <a:t>5</a:t>
            </a:r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BABDF6BF-B489-46DA-B098-E12FBB94871A}"/>
              </a:ext>
            </a:extLst>
          </p:cNvPr>
          <p:cNvSpPr>
            <a:spLocks noGrp="1"/>
          </p:cNvSpPr>
          <p:nvPr/>
        </p:nvSpPr>
        <p:spPr>
          <a:xfrm>
            <a:off x="9982200" y="3333750"/>
            <a:ext cx="15240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725" b="1">
                <a:solidFill>
                  <a:srgbClr val="202326"/>
                </a:solidFill>
              </a:defRPr>
            </a:pPr>
            <a:r>
              <a:rPr sz="1725" b="1">
                <a:solidFill>
                  <a:srgbClr val="202326"/>
                </a:solidFill>
              </a:rPr>
              <a:t>Wie of wat heb je nodig?</a:t>
            </a:r>
          </a:p>
        </p:txBody>
      </p:sp>
      <p:sp>
        <p:nvSpPr>
          <p:cNvPr id="19" name="Rechthoek 18">
            <a:extLst>
              <a:ext uri="{FF2B5EF4-FFF2-40B4-BE49-F238E27FC236}">
                <a16:creationId xmlns:a16="http://schemas.microsoft.com/office/drawing/2014/main" id="{7BC92572-9703-4D2B-8C91-660640FAEE37}"/>
              </a:ext>
            </a:extLst>
          </p:cNvPr>
          <p:cNvSpPr>
            <a:spLocks noGrp="1"/>
          </p:cNvSpPr>
          <p:nvPr/>
        </p:nvSpPr>
        <p:spPr>
          <a:xfrm>
            <a:off x="1952625" y="5191125"/>
            <a:ext cx="8286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75" b="1">
                <a:solidFill>
                  <a:srgbClr val="49255E"/>
                </a:solidFill>
              </a:defRPr>
            </a:pPr>
            <a:r>
              <a:rPr sz="2175" b="1">
                <a:solidFill>
                  <a:srgbClr val="49255E"/>
                </a:solidFill>
              </a:rPr>
              <a:t>Aan het einde weet je wat je deze week gaat doen.</a:t>
            </a:r>
          </a:p>
        </p:txBody>
      </p:sp>
      <p:sp>
        <p:nvSpPr>
          <p:cNvPr id="20" name="Rechthoek 19">
            <a:extLst>
              <a:ext uri="{FF2B5EF4-FFF2-40B4-BE49-F238E27FC236}">
                <a16:creationId xmlns:a16="http://schemas.microsoft.com/office/drawing/2014/main" id="{2AFAE2A1-3F3E-4214-AA4F-10CBE6E0B37F}"/>
              </a:ext>
            </a:extLst>
          </p:cNvPr>
          <p:cNvSpPr>
            <a:spLocks noGrp="1"/>
          </p:cNvSpPr>
          <p:nvPr/>
        </p:nvSpPr>
        <p:spPr>
          <a:xfrm>
            <a:off x="11239500" y="6429375"/>
            <a:ext cx="3429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75" b="1">
                <a:solidFill>
                  <a:srgbClr val="64706A"/>
                </a:solidFill>
              </a:defRPr>
            </a:pPr>
            <a:r>
              <a:rPr sz="975" b="1">
                <a:solidFill>
                  <a:srgbClr val="64706A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5445562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70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hoek 18">
            <a:extLst>
              <a:ext uri="{FF2B5EF4-FFF2-40B4-BE49-F238E27FC236}">
                <a16:creationId xmlns:a16="http://schemas.microsoft.com/office/drawing/2014/main" id="{6E2C9060-12B0-424D-8377-E511FE45F67E}"/>
              </a:ext>
            </a:extLst>
          </p:cNvPr>
          <p:cNvSpPr>
            <a:spLocks noGrp="1"/>
          </p:cNvSpPr>
          <p:nvPr/>
        </p:nvSpPr>
        <p:spPr>
          <a:xfrm>
            <a:off x="666750" y="571500"/>
            <a:ext cx="8572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300" b="1">
                <a:solidFill>
                  <a:srgbClr val="FFFFFF"/>
                </a:solidFill>
              </a:defRPr>
            </a:pPr>
            <a:r>
              <a:rPr sz="3300" b="1">
                <a:solidFill>
                  <a:srgbClr val="FFFFFF"/>
                </a:solidFill>
              </a:rPr>
              <a:t>Zo start je komende week</a:t>
            </a:r>
          </a:p>
        </p:txBody>
      </p:sp>
      <p:sp>
        <p:nvSpPr>
          <p:cNvPr id="2" name="Afgeronde rechthoek 1">
            <a:extLst>
              <a:ext uri="{FF2B5EF4-FFF2-40B4-BE49-F238E27FC236}">
                <a16:creationId xmlns:a16="http://schemas.microsoft.com/office/drawing/2014/main" id="{A9A7EC53-1B4E-4458-BDA8-D8E21DE04356}"/>
              </a:ext>
            </a:extLst>
          </p:cNvPr>
          <p:cNvSpPr>
            <a:spLocks noGrp="1"/>
          </p:cNvSpPr>
          <p:nvPr/>
        </p:nvSpPr>
        <p:spPr>
          <a:xfrm>
            <a:off x="809625" y="1571625"/>
            <a:ext cx="533400" cy="533400"/>
          </a:xfrm>
          <a:prstGeom prst="roundRect">
            <a:avLst>
              <a:gd name="adj" fmla="val 28571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E2A118C2-3828-40EF-871B-7A10C1377470}"/>
              </a:ext>
            </a:extLst>
          </p:cNvPr>
          <p:cNvSpPr>
            <a:spLocks noGrp="1"/>
          </p:cNvSpPr>
          <p:nvPr/>
        </p:nvSpPr>
        <p:spPr>
          <a:xfrm>
            <a:off x="809625" y="1600200"/>
            <a:ext cx="5334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1">
                <a:solidFill>
                  <a:srgbClr val="15704A"/>
                </a:solidFill>
              </a:defRPr>
            </a:pPr>
            <a:r>
              <a:rPr sz="2100" b="1">
                <a:solidFill>
                  <a:srgbClr val="15704A"/>
                </a:solidFill>
              </a:rPr>
              <a:t>1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C9248186-9707-4769-B094-CE352622A7E8}"/>
              </a:ext>
            </a:extLst>
          </p:cNvPr>
          <p:cNvSpPr>
            <a:spLocks noGrp="1"/>
          </p:cNvSpPr>
          <p:nvPr/>
        </p:nvSpPr>
        <p:spPr>
          <a:xfrm>
            <a:off x="1619250" y="1552575"/>
            <a:ext cx="90487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0">
                <a:solidFill>
                  <a:srgbClr val="FFFFFF"/>
                </a:solidFill>
              </a:defRPr>
            </a:pPr>
            <a:r>
              <a:rPr sz="1875" b="0">
                <a:solidFill>
                  <a:srgbClr val="FFFFFF"/>
                </a:solidFill>
              </a:rPr>
              <a:t>Bekijk iedere ochtend het ritme.</a:t>
            </a:r>
          </a:p>
        </p:txBody>
      </p:sp>
      <p:sp>
        <p:nvSpPr>
          <p:cNvPr id="5" name="Afgeronde rechthoek 4">
            <a:extLst>
              <a:ext uri="{FF2B5EF4-FFF2-40B4-BE49-F238E27FC236}">
                <a16:creationId xmlns:a16="http://schemas.microsoft.com/office/drawing/2014/main" id="{4936742A-4DFB-45E9-8456-3B46192295DF}"/>
              </a:ext>
            </a:extLst>
          </p:cNvPr>
          <p:cNvSpPr>
            <a:spLocks noGrp="1"/>
          </p:cNvSpPr>
          <p:nvPr/>
        </p:nvSpPr>
        <p:spPr>
          <a:xfrm>
            <a:off x="809625" y="2447925"/>
            <a:ext cx="533400" cy="533400"/>
          </a:xfrm>
          <a:prstGeom prst="roundRect">
            <a:avLst>
              <a:gd name="adj" fmla="val 28571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081F862A-D605-47B5-81E4-0703CE2853A7}"/>
              </a:ext>
            </a:extLst>
          </p:cNvPr>
          <p:cNvSpPr>
            <a:spLocks noGrp="1"/>
          </p:cNvSpPr>
          <p:nvPr/>
        </p:nvSpPr>
        <p:spPr>
          <a:xfrm>
            <a:off x="809625" y="2476500"/>
            <a:ext cx="5334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1">
                <a:solidFill>
                  <a:srgbClr val="15704A"/>
                </a:solidFill>
              </a:defRPr>
            </a:pPr>
            <a:r>
              <a:rPr sz="2100" b="1">
                <a:solidFill>
                  <a:srgbClr val="15704A"/>
                </a:solidFill>
              </a:rPr>
              <a:t>2</a:t>
            </a: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D4B1EBA4-6C8A-45C1-AC0E-EAF5324021B9}"/>
              </a:ext>
            </a:extLst>
          </p:cNvPr>
          <p:cNvSpPr>
            <a:spLocks noGrp="1"/>
          </p:cNvSpPr>
          <p:nvPr/>
        </p:nvSpPr>
        <p:spPr>
          <a:xfrm>
            <a:off x="1619250" y="2428875"/>
            <a:ext cx="90487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Bespreek met je coach wat jouw plan is.</a:t>
            </a:r>
          </a:p>
        </p:txBody>
      </p:sp>
      <p:sp>
        <p:nvSpPr>
          <p:cNvPr id="8" name="Afgeronde rechthoek 7">
            <a:extLst>
              <a:ext uri="{FF2B5EF4-FFF2-40B4-BE49-F238E27FC236}">
                <a16:creationId xmlns:a16="http://schemas.microsoft.com/office/drawing/2014/main" id="{2A74B8A0-7FF8-4DAA-A18C-77F883AF0585}"/>
              </a:ext>
            </a:extLst>
          </p:cNvPr>
          <p:cNvSpPr>
            <a:spLocks noGrp="1"/>
          </p:cNvSpPr>
          <p:nvPr/>
        </p:nvSpPr>
        <p:spPr>
          <a:xfrm>
            <a:off x="809625" y="3324225"/>
            <a:ext cx="533400" cy="533400"/>
          </a:xfrm>
          <a:prstGeom prst="roundRect">
            <a:avLst>
              <a:gd name="adj" fmla="val 28571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B42A18F3-900D-4F4A-B7C0-78752935F6C7}"/>
              </a:ext>
            </a:extLst>
          </p:cNvPr>
          <p:cNvSpPr>
            <a:spLocks noGrp="1"/>
          </p:cNvSpPr>
          <p:nvPr/>
        </p:nvSpPr>
        <p:spPr>
          <a:xfrm>
            <a:off x="809625" y="3352800"/>
            <a:ext cx="5334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1">
                <a:solidFill>
                  <a:srgbClr val="15704A"/>
                </a:solidFill>
              </a:defRPr>
            </a:pPr>
            <a:r>
              <a:rPr sz="2100" b="1">
                <a:solidFill>
                  <a:srgbClr val="15704A"/>
                </a:solidFill>
              </a:rPr>
              <a:t>3</a:t>
            </a: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97BDE83D-79BE-45AF-949B-8D145A8E31DB}"/>
              </a:ext>
            </a:extLst>
          </p:cNvPr>
          <p:cNvSpPr>
            <a:spLocks noGrp="1"/>
          </p:cNvSpPr>
          <p:nvPr/>
        </p:nvSpPr>
        <p:spPr>
          <a:xfrm>
            <a:off x="1619250" y="3305175"/>
            <a:ext cx="90487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Kies gericht een instructie of inspiratiesessie.</a:t>
            </a:r>
          </a:p>
        </p:txBody>
      </p:sp>
      <p:sp>
        <p:nvSpPr>
          <p:cNvPr id="11" name="Afgeronde rechthoek 10">
            <a:extLst>
              <a:ext uri="{FF2B5EF4-FFF2-40B4-BE49-F238E27FC236}">
                <a16:creationId xmlns:a16="http://schemas.microsoft.com/office/drawing/2014/main" id="{DDAC0089-C3F1-4859-BE6F-2D89088F5A21}"/>
              </a:ext>
            </a:extLst>
          </p:cNvPr>
          <p:cNvSpPr>
            <a:spLocks noGrp="1"/>
          </p:cNvSpPr>
          <p:nvPr/>
        </p:nvSpPr>
        <p:spPr>
          <a:xfrm>
            <a:off x="809625" y="4200525"/>
            <a:ext cx="533400" cy="533400"/>
          </a:xfrm>
          <a:prstGeom prst="roundRect">
            <a:avLst>
              <a:gd name="adj" fmla="val 28571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D424ECBB-358D-488D-AA15-FB73603CBAA5}"/>
              </a:ext>
            </a:extLst>
          </p:cNvPr>
          <p:cNvSpPr>
            <a:spLocks noGrp="1"/>
          </p:cNvSpPr>
          <p:nvPr/>
        </p:nvSpPr>
        <p:spPr>
          <a:xfrm>
            <a:off x="809625" y="4229100"/>
            <a:ext cx="5334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1">
                <a:solidFill>
                  <a:srgbClr val="15704A"/>
                </a:solidFill>
              </a:defRPr>
            </a:pPr>
            <a:r>
              <a:rPr sz="2100" b="1">
                <a:solidFill>
                  <a:srgbClr val="15704A"/>
                </a:solidFill>
              </a:rPr>
              <a:t>4</a:t>
            </a:r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54CD2D30-C213-4247-9B16-F11BC17D66F6}"/>
              </a:ext>
            </a:extLst>
          </p:cNvPr>
          <p:cNvSpPr>
            <a:spLocks noGrp="1"/>
          </p:cNvSpPr>
          <p:nvPr/>
        </p:nvSpPr>
        <p:spPr>
          <a:xfrm>
            <a:off x="1619250" y="4181475"/>
            <a:ext cx="90487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0">
                <a:solidFill>
                  <a:srgbClr val="FFFFFF"/>
                </a:solidFill>
              </a:defRPr>
            </a:pPr>
            <a:r>
              <a:rPr sz="1875" b="0">
                <a:solidFill>
                  <a:srgbClr val="FFFFFF"/>
                </a:solidFill>
              </a:rPr>
              <a:t>Meld waar je werkt en ga aan de slag.</a:t>
            </a:r>
          </a:p>
        </p:txBody>
      </p:sp>
      <p:sp>
        <p:nvSpPr>
          <p:cNvPr id="14" name="Afgeronde rechthoek 13">
            <a:extLst>
              <a:ext uri="{FF2B5EF4-FFF2-40B4-BE49-F238E27FC236}">
                <a16:creationId xmlns:a16="http://schemas.microsoft.com/office/drawing/2014/main" id="{56B59BE5-270C-4094-BA34-89471411ADF0}"/>
              </a:ext>
            </a:extLst>
          </p:cNvPr>
          <p:cNvSpPr>
            <a:spLocks noGrp="1"/>
          </p:cNvSpPr>
          <p:nvPr/>
        </p:nvSpPr>
        <p:spPr>
          <a:xfrm>
            <a:off x="809625" y="5076825"/>
            <a:ext cx="533400" cy="533400"/>
          </a:xfrm>
          <a:prstGeom prst="roundRect">
            <a:avLst>
              <a:gd name="adj" fmla="val 28571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521F0CB2-258D-48B6-BB77-C47D0E183570}"/>
              </a:ext>
            </a:extLst>
          </p:cNvPr>
          <p:cNvSpPr>
            <a:spLocks noGrp="1"/>
          </p:cNvSpPr>
          <p:nvPr/>
        </p:nvSpPr>
        <p:spPr>
          <a:xfrm>
            <a:off x="809625" y="5105400"/>
            <a:ext cx="5334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1">
                <a:solidFill>
                  <a:srgbClr val="15704A"/>
                </a:solidFill>
              </a:defRPr>
            </a:pPr>
            <a:r>
              <a:rPr sz="2100" b="1">
                <a:solidFill>
                  <a:srgbClr val="15704A"/>
                </a:solidFill>
              </a:rPr>
              <a:t>5</a:t>
            </a:r>
          </a:p>
        </p:txBody>
      </p:sp>
      <p:sp>
        <p:nvSpPr>
          <p:cNvPr id="16" name="Rechthoek 15">
            <a:extLst>
              <a:ext uri="{FF2B5EF4-FFF2-40B4-BE49-F238E27FC236}">
                <a16:creationId xmlns:a16="http://schemas.microsoft.com/office/drawing/2014/main" id="{DF101590-B106-4D92-9C7F-9D3F900D0BCB}"/>
              </a:ext>
            </a:extLst>
          </p:cNvPr>
          <p:cNvSpPr>
            <a:spLocks noGrp="1"/>
          </p:cNvSpPr>
          <p:nvPr/>
        </p:nvSpPr>
        <p:spPr>
          <a:xfrm>
            <a:off x="1619250" y="5057775"/>
            <a:ext cx="90487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0">
                <a:solidFill>
                  <a:srgbClr val="FFFFFF"/>
                </a:solidFill>
              </a:defRPr>
            </a:pPr>
            <a:r>
              <a:rPr sz="1875" b="0">
                <a:solidFill>
                  <a:srgbClr val="FFFFFF"/>
                </a:solidFill>
              </a:rPr>
              <a:t>Kijk bij de check-out terug op je dag.</a:t>
            </a:r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1A1B5B4C-8C9F-422D-A2A4-B299DEA4AF92}"/>
              </a:ext>
            </a:extLst>
          </p:cNvPr>
          <p:cNvSpPr>
            <a:spLocks noGrp="1"/>
          </p:cNvSpPr>
          <p:nvPr/>
        </p:nvSpPr>
        <p:spPr>
          <a:xfrm>
            <a:off x="2000250" y="6115050"/>
            <a:ext cx="8191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725" b="1">
                <a:solidFill>
                  <a:srgbClr val="DCEDE4"/>
                </a:solidFill>
              </a:defRPr>
            </a:pPr>
            <a:r>
              <a:rPr sz="1725" b="1">
                <a:solidFill>
                  <a:srgbClr val="DCEDE4"/>
                </a:solidFill>
              </a:rPr>
              <a:t>Nog niet alles duidelijk? Vraag het. We leren dit nieuwe ritme samen.</a:t>
            </a:r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336C5AFB-0BCD-44C6-B6C6-A0FF2033A6DE}"/>
              </a:ext>
            </a:extLst>
          </p:cNvPr>
          <p:cNvSpPr>
            <a:spLocks noGrp="1"/>
          </p:cNvSpPr>
          <p:nvPr/>
        </p:nvSpPr>
        <p:spPr>
          <a:xfrm>
            <a:off x="11239500" y="6429375"/>
            <a:ext cx="3429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75" b="1">
                <a:solidFill>
                  <a:srgbClr val="64706A"/>
                </a:solidFill>
              </a:defRPr>
            </a:pPr>
            <a:r>
              <a:rPr sz="975" b="1">
                <a:solidFill>
                  <a:srgbClr val="64706A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763913178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1116</Words>
  <Application>Microsoft Macintosh PowerPoint</Application>
  <DocSecurity>0</DocSecurity>
  <PresentationFormat>Breedbeeld</PresentationFormat>
  <Paragraphs>208</Paragraphs>
  <Slides>12</Slides>
  <Notes>12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14" baseType="lpstr">
      <vt:lpstr>Calibri</vt:lpstr>
      <vt:lpstr>ChatGPT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Sonja de Wildt</cp:lastModifiedBy>
  <cp:revision>2</cp:revision>
  <dcterms:created xsi:type="dcterms:W3CDTF">2026-08-21T09:01:10Z</dcterms:created>
  <dcterms:modified xsi:type="dcterms:W3CDTF">2026-08-21T12:28:31Z</dcterms:modified>
</cp:coreProperties>
</file>